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92" r:id="rId3"/>
    <p:sldId id="276" r:id="rId4"/>
    <p:sldId id="257" r:id="rId5"/>
    <p:sldId id="269" r:id="rId6"/>
    <p:sldId id="270" r:id="rId7"/>
    <p:sldId id="271" r:id="rId8"/>
    <p:sldId id="267" r:id="rId9"/>
    <p:sldId id="268" r:id="rId10"/>
    <p:sldId id="258" r:id="rId11"/>
    <p:sldId id="273" r:id="rId12"/>
    <p:sldId id="278" r:id="rId13"/>
    <p:sldId id="277" r:id="rId14"/>
    <p:sldId id="274" r:id="rId15"/>
    <p:sldId id="259" r:id="rId16"/>
    <p:sldId id="260" r:id="rId17"/>
    <p:sldId id="279" r:id="rId18"/>
    <p:sldId id="280" r:id="rId19"/>
    <p:sldId id="262" r:id="rId20"/>
    <p:sldId id="282" r:id="rId21"/>
    <p:sldId id="283" r:id="rId22"/>
    <p:sldId id="284" r:id="rId23"/>
    <p:sldId id="285" r:id="rId24"/>
    <p:sldId id="286" r:id="rId25"/>
    <p:sldId id="288" r:id="rId26"/>
    <p:sldId id="264" r:id="rId27"/>
    <p:sldId id="290" r:id="rId28"/>
    <p:sldId id="289" r:id="rId29"/>
    <p:sldId id="275" r:id="rId30"/>
    <p:sldId id="266" r:id="rId31"/>
    <p:sldId id="291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ésentation" id="{28767F77-E16A-48AB-870F-145D569260EB}">
          <p14:sldIdLst>
            <p14:sldId id="256"/>
            <p14:sldId id="292"/>
          </p14:sldIdLst>
        </p14:section>
        <p14:section name="Section récapitulative" id="{23DF9D0B-724D-429B-88CC-F2C2FB46FF0F}">
          <p14:sldIdLst>
            <p14:sldId id="276"/>
          </p14:sldIdLst>
        </p14:section>
        <p14:section name="Pourquoi l’IoT ?" id="{880D9AEC-2108-47B1-9C9C-0774B17F0852}">
          <p14:sldIdLst>
            <p14:sldId id="257"/>
            <p14:sldId id="269"/>
            <p14:sldId id="270"/>
            <p14:sldId id="271"/>
            <p14:sldId id="267"/>
            <p14:sldId id="268"/>
          </p14:sldIdLst>
        </p14:section>
        <p14:section name="Qu’est-ce que le Fab-IoT-Lab ?" id="{ED2DB855-A741-4ED5-9895-4E884133AA1A}">
          <p14:sldIdLst>
            <p14:sldId id="258"/>
            <p14:sldId id="273"/>
            <p14:sldId id="278"/>
            <p14:sldId id="277"/>
            <p14:sldId id="274"/>
          </p14:sldIdLst>
        </p14:section>
        <p14:section name="Qu’allons-nous créer aujourd’hui ?" id="{CD04F023-6725-4F9A-A696-29A4016B95C0}">
          <p14:sldIdLst>
            <p14:sldId id="259"/>
            <p14:sldId id="260"/>
            <p14:sldId id="279"/>
            <p14:sldId id="280"/>
            <p14:sldId id="262"/>
            <p14:sldId id="282"/>
            <p14:sldId id="283"/>
            <p14:sldId id="284"/>
            <p14:sldId id="285"/>
            <p14:sldId id="286"/>
            <p14:sldId id="288"/>
            <p14:sldId id="264"/>
            <p14:sldId id="290"/>
            <p14:sldId id="289"/>
            <p14:sldId id="275"/>
          </p14:sldIdLst>
        </p14:section>
        <p14:section name="Et après ?" id="{514C6368-5925-43D6-8E15-B235BAC491F5}">
          <p14:sldIdLst>
            <p14:sldId id="266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607" autoAdjust="0"/>
  </p:normalViewPr>
  <p:slideViewPr>
    <p:cSldViewPr snapToGrid="0">
      <p:cViewPr varScale="1">
        <p:scale>
          <a:sx n="83" d="100"/>
          <a:sy n="83" d="100"/>
        </p:scale>
        <p:origin x="9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2"/>
    </p:cViewPr>
  </p:sorter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çois ROLAND" userId="d57d3990-0600-4e12-b258-8c189b2a6f65" providerId="ADAL" clId="{A9C12FD1-E080-40F6-AB59-BE28E99011E1}"/>
    <pc:docChg chg="undo custSel mod addSld delSld modSld sldOrd modSection">
      <pc:chgData name="François ROLAND" userId="d57d3990-0600-4e12-b258-8c189b2a6f65" providerId="ADAL" clId="{A9C12FD1-E080-40F6-AB59-BE28E99011E1}" dt="2018-09-08T09:16:46.913" v="2054"/>
      <pc:docMkLst>
        <pc:docMk/>
      </pc:docMkLst>
      <pc:sldChg chg="addSp delSp modSp">
        <pc:chgData name="François ROLAND" userId="d57d3990-0600-4e12-b258-8c189b2a6f65" providerId="ADAL" clId="{A9C12FD1-E080-40F6-AB59-BE28E99011E1}" dt="2018-09-08T08:16:02.103" v="138"/>
        <pc:sldMkLst>
          <pc:docMk/>
          <pc:sldMk cId="2415528101" sldId="258"/>
        </pc:sldMkLst>
        <pc:spChg chg="del">
          <ac:chgData name="François ROLAND" userId="d57d3990-0600-4e12-b258-8c189b2a6f65" providerId="ADAL" clId="{A9C12FD1-E080-40F6-AB59-BE28E99011E1}" dt="2018-09-08T08:16:02.103" v="138"/>
          <ac:spMkLst>
            <pc:docMk/>
            <pc:sldMk cId="2415528101" sldId="258"/>
            <ac:spMk id="3" creationId="{F338B671-FA76-4001-A06E-0E0E4FE0656F}"/>
          </ac:spMkLst>
        </pc:spChg>
        <pc:spChg chg="add mod">
          <ac:chgData name="François ROLAND" userId="d57d3990-0600-4e12-b258-8c189b2a6f65" providerId="ADAL" clId="{A9C12FD1-E080-40F6-AB59-BE28E99011E1}" dt="2018-09-08T08:16:02.103" v="138"/>
          <ac:spMkLst>
            <pc:docMk/>
            <pc:sldMk cId="2415528101" sldId="258"/>
            <ac:spMk id="4" creationId="{58BBCBDF-415F-48E0-B777-8FBDE708CFF1}"/>
          </ac:spMkLst>
        </pc:spChg>
      </pc:sldChg>
      <pc:sldChg chg="addSp delSp modSp modNotesTx">
        <pc:chgData name="François ROLAND" userId="d57d3990-0600-4e12-b258-8c189b2a6f65" providerId="ADAL" clId="{A9C12FD1-E080-40F6-AB59-BE28E99011E1}" dt="2018-09-08T08:49:38.115" v="1633" actId="20577"/>
        <pc:sldMkLst>
          <pc:docMk/>
          <pc:sldMk cId="3414970216" sldId="259"/>
        </pc:sldMkLst>
        <pc:spChg chg="mod">
          <ac:chgData name="François ROLAND" userId="d57d3990-0600-4e12-b258-8c189b2a6f65" providerId="ADAL" clId="{A9C12FD1-E080-40F6-AB59-BE28E99011E1}" dt="2018-09-08T08:36:47.526" v="1140" actId="20577"/>
          <ac:spMkLst>
            <pc:docMk/>
            <pc:sldMk cId="3414970216" sldId="259"/>
            <ac:spMk id="2" creationId="{8285EAB2-DBE3-4C0C-83E5-C855C6F8981C}"/>
          </ac:spMkLst>
        </pc:spChg>
        <pc:spChg chg="del">
          <ac:chgData name="François ROLAND" userId="d57d3990-0600-4e12-b258-8c189b2a6f65" providerId="ADAL" clId="{A9C12FD1-E080-40F6-AB59-BE28E99011E1}" dt="2018-09-08T08:36:01.531" v="1126"/>
          <ac:spMkLst>
            <pc:docMk/>
            <pc:sldMk cId="3414970216" sldId="259"/>
            <ac:spMk id="3" creationId="{EDC4DAB2-5734-4E68-9662-FB46EC65C361}"/>
          </ac:spMkLst>
        </pc:spChg>
        <pc:spChg chg="add mod">
          <ac:chgData name="François ROLAND" userId="d57d3990-0600-4e12-b258-8c189b2a6f65" providerId="ADAL" clId="{A9C12FD1-E080-40F6-AB59-BE28E99011E1}" dt="2018-09-08T08:36:01.531" v="1126"/>
          <ac:spMkLst>
            <pc:docMk/>
            <pc:sldMk cId="3414970216" sldId="259"/>
            <ac:spMk id="4" creationId="{C743EB98-1B5A-4464-A3DD-9DF3CA16E023}"/>
          </ac:spMkLst>
        </pc:spChg>
      </pc:sldChg>
      <pc:sldChg chg="addSp delSp modSp mod setBg modNotesTx">
        <pc:chgData name="François ROLAND" userId="d57d3990-0600-4e12-b258-8c189b2a6f65" providerId="ADAL" clId="{A9C12FD1-E080-40F6-AB59-BE28E99011E1}" dt="2018-09-08T08:56:21.574" v="2053" actId="20577"/>
        <pc:sldMkLst>
          <pc:docMk/>
          <pc:sldMk cId="45051542" sldId="260"/>
        </pc:sldMkLst>
        <pc:spChg chg="add del mod">
          <ac:chgData name="François ROLAND" userId="d57d3990-0600-4e12-b258-8c189b2a6f65" providerId="ADAL" clId="{A9C12FD1-E080-40F6-AB59-BE28E99011E1}" dt="2018-09-08T08:53:06.255" v="1654" actId="26606"/>
          <ac:spMkLst>
            <pc:docMk/>
            <pc:sldMk cId="45051542" sldId="260"/>
            <ac:spMk id="2" creationId="{80BBC509-4FD0-4EB9-9D21-FA55CD37964D}"/>
          </ac:spMkLst>
        </pc:spChg>
        <pc:spChg chg="add del">
          <ac:chgData name="François ROLAND" userId="d57d3990-0600-4e12-b258-8c189b2a6f65" providerId="ADAL" clId="{A9C12FD1-E080-40F6-AB59-BE28E99011E1}" dt="2018-09-08T08:52:25.272" v="1648"/>
          <ac:spMkLst>
            <pc:docMk/>
            <pc:sldMk cId="45051542" sldId="260"/>
            <ac:spMk id="3" creationId="{DE607588-BCF8-43AE-AFBB-C2B872C4FACB}"/>
          </ac:spMkLst>
        </pc:spChg>
        <pc:picChg chg="add del mod">
          <ac:chgData name="François ROLAND" userId="d57d3990-0600-4e12-b258-8c189b2a6f65" providerId="ADAL" clId="{A9C12FD1-E080-40F6-AB59-BE28E99011E1}" dt="2018-09-08T08:50:50.464" v="1639"/>
          <ac:picMkLst>
            <pc:docMk/>
            <pc:sldMk cId="45051542" sldId="260"/>
            <ac:picMk id="9218" creationId="{99E1352E-9FF8-4E21-9225-86C09D83C538}"/>
          </ac:picMkLst>
        </pc:picChg>
        <pc:picChg chg="add del mod">
          <ac:chgData name="François ROLAND" userId="d57d3990-0600-4e12-b258-8c189b2a6f65" providerId="ADAL" clId="{A9C12FD1-E080-40F6-AB59-BE28E99011E1}" dt="2018-09-08T08:52:22.592" v="1647"/>
          <ac:picMkLst>
            <pc:docMk/>
            <pc:sldMk cId="45051542" sldId="260"/>
            <ac:picMk id="9220" creationId="{DFD6447E-0552-4946-94E3-7DD1933CB115}"/>
          </ac:picMkLst>
        </pc:picChg>
        <pc:picChg chg="add del">
          <ac:chgData name="François ROLAND" userId="d57d3990-0600-4e12-b258-8c189b2a6f65" providerId="ADAL" clId="{A9C12FD1-E080-40F6-AB59-BE28E99011E1}" dt="2018-09-08T08:52:21.119" v="1644"/>
          <ac:picMkLst>
            <pc:docMk/>
            <pc:sldMk cId="45051542" sldId="260"/>
            <ac:picMk id="9222" creationId="{DEA897FA-7BDC-47C2-8C9A-9FD4D48E9E77}"/>
          </ac:picMkLst>
        </pc:picChg>
        <pc:picChg chg="add mod modCrop">
          <ac:chgData name="François ROLAND" userId="d57d3990-0600-4e12-b258-8c189b2a6f65" providerId="ADAL" clId="{A9C12FD1-E080-40F6-AB59-BE28E99011E1}" dt="2018-09-08T08:53:06.255" v="1654" actId="26606"/>
          <ac:picMkLst>
            <pc:docMk/>
            <pc:sldMk cId="45051542" sldId="260"/>
            <ac:picMk id="9224" creationId="{03064F90-55D2-4326-943D-D666692F76C3}"/>
          </ac:picMkLst>
        </pc:picChg>
      </pc:sldChg>
      <pc:sldChg chg="modNotesTx">
        <pc:chgData name="François ROLAND" userId="d57d3990-0600-4e12-b258-8c189b2a6f65" providerId="ADAL" clId="{A9C12FD1-E080-40F6-AB59-BE28E99011E1}" dt="2018-09-08T08:15:48.163" v="136" actId="20577"/>
        <pc:sldMkLst>
          <pc:docMk/>
          <pc:sldMk cId="133764286" sldId="268"/>
        </pc:sldMkLst>
      </pc:sldChg>
      <pc:sldChg chg="del">
        <pc:chgData name="François ROLAND" userId="d57d3990-0600-4e12-b258-8c189b2a6f65" providerId="ADAL" clId="{A9C12FD1-E080-40F6-AB59-BE28E99011E1}" dt="2018-09-08T08:15:53.680" v="137" actId="2696"/>
        <pc:sldMkLst>
          <pc:docMk/>
          <pc:sldMk cId="2026904931" sldId="272"/>
        </pc:sldMkLst>
      </pc:sldChg>
      <pc:sldChg chg="addSp delSp modSp mod setBg modNotesTx">
        <pc:chgData name="François ROLAND" userId="d57d3990-0600-4e12-b258-8c189b2a6f65" providerId="ADAL" clId="{A9C12FD1-E080-40F6-AB59-BE28E99011E1}" dt="2018-09-08T08:26:23.706" v="450" actId="20577"/>
        <pc:sldMkLst>
          <pc:docMk/>
          <pc:sldMk cId="953089894" sldId="273"/>
        </pc:sldMkLst>
        <pc:spChg chg="mod">
          <ac:chgData name="François ROLAND" userId="d57d3990-0600-4e12-b258-8c189b2a6f65" providerId="ADAL" clId="{A9C12FD1-E080-40F6-AB59-BE28E99011E1}" dt="2018-09-08T08:17:14.576" v="141" actId="26606"/>
          <ac:spMkLst>
            <pc:docMk/>
            <pc:sldMk cId="953089894" sldId="273"/>
            <ac:spMk id="2" creationId="{21729781-F766-44B3-9C6C-44939FE4CA80}"/>
          </ac:spMkLst>
        </pc:spChg>
        <pc:spChg chg="add del">
          <ac:chgData name="François ROLAND" userId="d57d3990-0600-4e12-b258-8c189b2a6f65" providerId="ADAL" clId="{A9C12FD1-E080-40F6-AB59-BE28E99011E1}" dt="2018-09-08T08:17:14.576" v="141" actId="26606"/>
          <ac:spMkLst>
            <pc:docMk/>
            <pc:sldMk cId="953089894" sldId="273"/>
            <ac:spMk id="71" creationId="{823AC064-BC96-4F32-8AE1-B2FD38754823}"/>
          </ac:spMkLst>
        </pc:spChg>
        <pc:picChg chg="mod modCrop">
          <ac:chgData name="François ROLAND" userId="d57d3990-0600-4e12-b258-8c189b2a6f65" providerId="ADAL" clId="{A9C12FD1-E080-40F6-AB59-BE28E99011E1}" dt="2018-09-08T08:20:14.476" v="264" actId="14100"/>
          <ac:picMkLst>
            <pc:docMk/>
            <pc:sldMk cId="953089894" sldId="273"/>
            <ac:picMk id="7" creationId="{C9A3869D-FA32-4C42-974C-910FEAD4849A}"/>
          </ac:picMkLst>
        </pc:picChg>
        <pc:picChg chg="mod">
          <ac:chgData name="François ROLAND" userId="d57d3990-0600-4e12-b258-8c189b2a6f65" providerId="ADAL" clId="{A9C12FD1-E080-40F6-AB59-BE28E99011E1}" dt="2018-09-08T08:17:14.576" v="141" actId="26606"/>
          <ac:picMkLst>
            <pc:docMk/>
            <pc:sldMk cId="953089894" sldId="273"/>
            <ac:picMk id="6146" creationId="{79C583BB-B5E5-4044-84A3-DD00A2E4AB11}"/>
          </ac:picMkLst>
        </pc:picChg>
        <pc:cxnChg chg="add del">
          <ac:chgData name="François ROLAND" userId="d57d3990-0600-4e12-b258-8c189b2a6f65" providerId="ADAL" clId="{A9C12FD1-E080-40F6-AB59-BE28E99011E1}" dt="2018-09-08T08:17:14.576" v="141" actId="26606"/>
          <ac:cxnSpMkLst>
            <pc:docMk/>
            <pc:sldMk cId="953089894" sldId="273"/>
            <ac:cxnSpMk id="73" creationId="{7E7C77BC-7138-40B1-A15B-20F57A494629}"/>
          </ac:cxnSpMkLst>
        </pc:cxnChg>
        <pc:cxnChg chg="add del">
          <ac:chgData name="François ROLAND" userId="d57d3990-0600-4e12-b258-8c189b2a6f65" providerId="ADAL" clId="{A9C12FD1-E080-40F6-AB59-BE28E99011E1}" dt="2018-09-08T08:17:14.576" v="141" actId="26606"/>
          <ac:cxnSpMkLst>
            <pc:docMk/>
            <pc:sldMk cId="953089894" sldId="273"/>
            <ac:cxnSpMk id="75" creationId="{DB146403-F3D6-484B-B2ED-97F9565D0370}"/>
          </ac:cxnSpMkLst>
        </pc:cxnChg>
      </pc:sldChg>
      <pc:sldChg chg="addSp delSp modSp mod setBg modNotesTx">
        <pc:chgData name="François ROLAND" userId="d57d3990-0600-4e12-b258-8c189b2a6f65" providerId="ADAL" clId="{A9C12FD1-E080-40F6-AB59-BE28E99011E1}" dt="2018-09-08T08:35:47.911" v="1125" actId="20577"/>
        <pc:sldMkLst>
          <pc:docMk/>
          <pc:sldMk cId="2676247997" sldId="274"/>
        </pc:sldMkLst>
        <pc:spChg chg="add del mod">
          <ac:chgData name="François ROLAND" userId="d57d3990-0600-4e12-b258-8c189b2a6f65" providerId="ADAL" clId="{A9C12FD1-E080-40F6-AB59-BE28E99011E1}" dt="2018-09-08T08:30:27.580" v="692" actId="26606"/>
          <ac:spMkLst>
            <pc:docMk/>
            <pc:sldMk cId="2676247997" sldId="274"/>
            <ac:spMk id="2" creationId="{B3F0526E-E83D-45C2-8CDC-B9357654755A}"/>
          </ac:spMkLst>
        </pc:spChg>
        <pc:spChg chg="add del">
          <ac:chgData name="François ROLAND" userId="d57d3990-0600-4e12-b258-8c189b2a6f65" providerId="ADAL" clId="{A9C12FD1-E080-40F6-AB59-BE28E99011E1}" dt="2018-09-08T08:30:14.834" v="691" actId="26606"/>
          <ac:spMkLst>
            <pc:docMk/>
            <pc:sldMk cId="2676247997" sldId="274"/>
            <ac:spMk id="10" creationId="{32BC26D8-82FB-445E-AA49-62A77D7C1EE0}"/>
          </ac:spMkLst>
        </pc:spChg>
        <pc:spChg chg="add del">
          <ac:chgData name="François ROLAND" userId="d57d3990-0600-4e12-b258-8c189b2a6f65" providerId="ADAL" clId="{A9C12FD1-E080-40F6-AB59-BE28E99011E1}" dt="2018-09-08T08:30:14.834" v="691" actId="26606"/>
          <ac:spMkLst>
            <pc:docMk/>
            <pc:sldMk cId="2676247997" sldId="274"/>
            <ac:spMk id="12" creationId="{CB44330D-EA18-4254-AA95-EB49948539B8}"/>
          </ac:spMkLst>
        </pc:spChg>
        <pc:picChg chg="mod">
          <ac:chgData name="François ROLAND" userId="d57d3990-0600-4e12-b258-8c189b2a6f65" providerId="ADAL" clId="{A9C12FD1-E080-40F6-AB59-BE28E99011E1}" dt="2018-09-08T08:30:27.580" v="692" actId="26606"/>
          <ac:picMkLst>
            <pc:docMk/>
            <pc:sldMk cId="2676247997" sldId="274"/>
            <ac:picMk id="5" creationId="{B6BEDA4F-2E95-491B-8C08-B9B380E2F29F}"/>
          </ac:picMkLst>
        </pc:picChg>
      </pc:sldChg>
      <pc:sldChg chg="addSp delSp add mod ord setBg modNotesTx">
        <pc:chgData name="François ROLAND" userId="d57d3990-0600-4e12-b258-8c189b2a6f65" providerId="ADAL" clId="{A9C12FD1-E080-40F6-AB59-BE28E99011E1}" dt="2018-09-08T08:32:08.850" v="766" actId="20577"/>
        <pc:sldMkLst>
          <pc:docMk/>
          <pc:sldMk cId="2643205844" sldId="277"/>
        </pc:sldMkLst>
        <pc:spChg chg="add del">
          <ac:chgData name="François ROLAND" userId="d57d3990-0600-4e12-b258-8c189b2a6f65" providerId="ADAL" clId="{A9C12FD1-E080-40F6-AB59-BE28E99011E1}" dt="2018-09-08T08:22:57.972" v="398" actId="26606"/>
          <ac:spMkLst>
            <pc:docMk/>
            <pc:sldMk cId="2643205844" sldId="277"/>
            <ac:spMk id="2" creationId="{AF604CE4-C26C-4AF5-83DE-D592526C95A2}"/>
          </ac:spMkLst>
        </pc:spChg>
        <pc:spChg chg="add del">
          <ac:chgData name="François ROLAND" userId="d57d3990-0600-4e12-b258-8c189b2a6f65" providerId="ADAL" clId="{A9C12FD1-E080-40F6-AB59-BE28E99011E1}" dt="2018-09-08T08:22:57.972" v="398" actId="26606"/>
          <ac:spMkLst>
            <pc:docMk/>
            <pc:sldMk cId="2643205844" sldId="277"/>
            <ac:spMk id="3" creationId="{3780F0A7-2C02-4250-83D6-47704F00F3B4}"/>
          </ac:spMkLst>
        </pc:spChg>
        <pc:spChg chg="add del">
          <ac:chgData name="François ROLAND" userId="d57d3990-0600-4e12-b258-8c189b2a6f65" providerId="ADAL" clId="{A9C12FD1-E080-40F6-AB59-BE28E99011E1}" dt="2018-09-08T08:22:57.878" v="397" actId="26606"/>
          <ac:spMkLst>
            <pc:docMk/>
            <pc:sldMk cId="2643205844" sldId="277"/>
            <ac:spMk id="10" creationId="{32BC26D8-82FB-445E-AA49-62A77D7C1EE0}"/>
          </ac:spMkLst>
        </pc:spChg>
        <pc:spChg chg="add del">
          <ac:chgData name="François ROLAND" userId="d57d3990-0600-4e12-b258-8c189b2a6f65" providerId="ADAL" clId="{A9C12FD1-E080-40F6-AB59-BE28E99011E1}" dt="2018-09-08T08:22:57.878" v="397" actId="26606"/>
          <ac:spMkLst>
            <pc:docMk/>
            <pc:sldMk cId="2643205844" sldId="277"/>
            <ac:spMk id="12" creationId="{CB44330D-EA18-4254-AA95-EB49948539B8}"/>
          </ac:spMkLst>
        </pc:spChg>
        <pc:picChg chg="add del">
          <ac:chgData name="François ROLAND" userId="d57d3990-0600-4e12-b258-8c189b2a6f65" providerId="ADAL" clId="{A9C12FD1-E080-40F6-AB59-BE28E99011E1}" dt="2018-09-08T08:22:57.972" v="398" actId="26606"/>
          <ac:picMkLst>
            <pc:docMk/>
            <pc:sldMk cId="2643205844" sldId="277"/>
            <ac:picMk id="4" creationId="{C6193971-3979-4C7B-9647-106411E06A81}"/>
          </ac:picMkLst>
        </pc:picChg>
        <pc:picChg chg="add del">
          <ac:chgData name="François ROLAND" userId="d57d3990-0600-4e12-b258-8c189b2a6f65" providerId="ADAL" clId="{A9C12FD1-E080-40F6-AB59-BE28E99011E1}" dt="2018-09-08T08:22:57.878" v="397" actId="26606"/>
          <ac:picMkLst>
            <pc:docMk/>
            <pc:sldMk cId="2643205844" sldId="277"/>
            <ac:picMk id="7" creationId="{C6193971-3979-4C7B-9647-106411E06A81}"/>
          </ac:picMkLst>
        </pc:picChg>
        <pc:picChg chg="add">
          <ac:chgData name="François ROLAND" userId="d57d3990-0600-4e12-b258-8c189b2a6f65" providerId="ADAL" clId="{A9C12FD1-E080-40F6-AB59-BE28E99011E1}" dt="2018-09-08T08:22:57.972" v="398" actId="26606"/>
          <ac:picMkLst>
            <pc:docMk/>
            <pc:sldMk cId="2643205844" sldId="277"/>
            <ac:picMk id="14" creationId="{C6193971-3979-4C7B-9647-106411E06A81}"/>
          </ac:picMkLst>
        </pc:picChg>
      </pc:sldChg>
      <pc:sldChg chg="addSp delSp modSp add del mod setBg">
        <pc:chgData name="François ROLAND" userId="d57d3990-0600-4e12-b258-8c189b2a6f65" providerId="ADAL" clId="{A9C12FD1-E080-40F6-AB59-BE28E99011E1}" dt="2018-09-08T08:22:43.077" v="392" actId="2696"/>
        <pc:sldMkLst>
          <pc:docMk/>
          <pc:sldMk cId="2919874248" sldId="277"/>
        </pc:sldMkLst>
        <pc:spChg chg="del">
          <ac:chgData name="François ROLAND" userId="d57d3990-0600-4e12-b258-8c189b2a6f65" providerId="ADAL" clId="{A9C12FD1-E080-40F6-AB59-BE28E99011E1}" dt="2018-09-08T08:19:02.129" v="246"/>
          <ac:spMkLst>
            <pc:docMk/>
            <pc:sldMk cId="2919874248" sldId="277"/>
            <ac:spMk id="2" creationId="{0FD1DC92-AD72-408A-9491-9BF08671E602}"/>
          </ac:spMkLst>
        </pc:spChg>
        <pc:spChg chg="del">
          <ac:chgData name="François ROLAND" userId="d57d3990-0600-4e12-b258-8c189b2a6f65" providerId="ADAL" clId="{A9C12FD1-E080-40F6-AB59-BE28E99011E1}" dt="2018-09-08T08:19:02.129" v="246"/>
          <ac:spMkLst>
            <pc:docMk/>
            <pc:sldMk cId="2919874248" sldId="277"/>
            <ac:spMk id="3" creationId="{379F6200-195C-48E1-BED6-E3A92CE658DB}"/>
          </ac:spMkLst>
        </pc:spChg>
        <pc:spChg chg="del">
          <ac:chgData name="François ROLAND" userId="d57d3990-0600-4e12-b258-8c189b2a6f65" providerId="ADAL" clId="{A9C12FD1-E080-40F6-AB59-BE28E99011E1}" dt="2018-09-08T08:19:02.129" v="246"/>
          <ac:spMkLst>
            <pc:docMk/>
            <pc:sldMk cId="2919874248" sldId="277"/>
            <ac:spMk id="4" creationId="{CDDD35A2-4327-4279-A1E5-FD082C20D00C}"/>
          </ac:spMkLst>
        </pc:spChg>
        <pc:spChg chg="add mod ord">
          <ac:chgData name="François ROLAND" userId="d57d3990-0600-4e12-b258-8c189b2a6f65" providerId="ADAL" clId="{A9C12FD1-E080-40F6-AB59-BE28E99011E1}" dt="2018-09-08T08:22:35.314" v="391" actId="26606"/>
          <ac:spMkLst>
            <pc:docMk/>
            <pc:sldMk cId="2919874248" sldId="277"/>
            <ac:spMk id="5" creationId="{909D37F5-9E15-498E-B702-7773CB3E6915}"/>
          </ac:spMkLst>
        </pc:spChg>
        <pc:spChg chg="add del mod">
          <ac:chgData name="François ROLAND" userId="d57d3990-0600-4e12-b258-8c189b2a6f65" providerId="ADAL" clId="{A9C12FD1-E080-40F6-AB59-BE28E99011E1}" dt="2018-09-08T08:19:06.507" v="247"/>
          <ac:spMkLst>
            <pc:docMk/>
            <pc:sldMk cId="2919874248" sldId="277"/>
            <ac:spMk id="6" creationId="{6BA1E3EF-B9A0-4DAB-B619-FC99A09142A7}"/>
          </ac:spMkLst>
        </pc:spChg>
        <pc:spChg chg="add del mod">
          <ac:chgData name="François ROLAND" userId="d57d3990-0600-4e12-b258-8c189b2a6f65" providerId="ADAL" clId="{A9C12FD1-E080-40F6-AB59-BE28E99011E1}" dt="2018-09-08T08:22:28.188" v="390"/>
          <ac:spMkLst>
            <pc:docMk/>
            <pc:sldMk cId="2919874248" sldId="277"/>
            <ac:spMk id="7" creationId="{6C84D734-9420-4B8F-BCAD-631480ED673D}"/>
          </ac:spMkLst>
        </pc:spChg>
        <pc:spChg chg="add del mod">
          <ac:chgData name="François ROLAND" userId="d57d3990-0600-4e12-b258-8c189b2a6f65" providerId="ADAL" clId="{A9C12FD1-E080-40F6-AB59-BE28E99011E1}" dt="2018-09-08T08:22:28.188" v="390"/>
          <ac:spMkLst>
            <pc:docMk/>
            <pc:sldMk cId="2919874248" sldId="277"/>
            <ac:spMk id="8" creationId="{78670B1D-24B0-413B-88C1-415E2D2193AC}"/>
          </ac:spMkLst>
        </pc:spChg>
        <pc:spChg chg="add del">
          <ac:chgData name="François ROLAND" userId="d57d3990-0600-4e12-b258-8c189b2a6f65" providerId="ADAL" clId="{A9C12FD1-E080-40F6-AB59-BE28E99011E1}" dt="2018-09-08T08:20:27.767" v="268" actId="26606"/>
          <ac:spMkLst>
            <pc:docMk/>
            <pc:sldMk cId="2919874248" sldId="277"/>
            <ac:spMk id="76" creationId="{6753252F-4873-4F63-801D-CC719279A7D5}"/>
          </ac:spMkLst>
        </pc:spChg>
        <pc:spChg chg="add del">
          <ac:chgData name="François ROLAND" userId="d57d3990-0600-4e12-b258-8c189b2a6f65" providerId="ADAL" clId="{A9C12FD1-E080-40F6-AB59-BE28E99011E1}" dt="2018-09-08T08:20:27.767" v="268" actId="26606"/>
          <ac:spMkLst>
            <pc:docMk/>
            <pc:sldMk cId="2919874248" sldId="277"/>
            <ac:spMk id="78" creationId="{047C8CCB-F95D-4249-92DD-651249D3535A}"/>
          </ac:spMkLst>
        </pc:spChg>
        <pc:spChg chg="add del">
          <ac:chgData name="François ROLAND" userId="d57d3990-0600-4e12-b258-8c189b2a6f65" providerId="ADAL" clId="{A9C12FD1-E080-40F6-AB59-BE28E99011E1}" dt="2018-09-08T08:20:36.276" v="272" actId="26606"/>
          <ac:spMkLst>
            <pc:docMk/>
            <pc:sldMk cId="2919874248" sldId="277"/>
            <ac:spMk id="80" creationId="{F9A95BEE-6BB1-4A28-A8E6-A34B2E42EF87}"/>
          </ac:spMkLst>
        </pc:spChg>
        <pc:spChg chg="add del">
          <ac:chgData name="François ROLAND" userId="d57d3990-0600-4e12-b258-8c189b2a6f65" providerId="ADAL" clId="{A9C12FD1-E080-40F6-AB59-BE28E99011E1}" dt="2018-09-08T08:21:33.101" v="313" actId="26606"/>
          <ac:spMkLst>
            <pc:docMk/>
            <pc:sldMk cId="2919874248" sldId="277"/>
            <ac:spMk id="95" creationId="{87CC2527-562A-4F69-B487-4371E5B243E7}"/>
          </ac:spMkLst>
        </pc:spChg>
        <pc:spChg chg="add del">
          <ac:chgData name="François ROLAND" userId="d57d3990-0600-4e12-b258-8c189b2a6f65" providerId="ADAL" clId="{A9C12FD1-E080-40F6-AB59-BE28E99011E1}" dt="2018-09-08T08:20:38.282" v="275" actId="26606"/>
          <ac:spMkLst>
            <pc:docMk/>
            <pc:sldMk cId="2919874248" sldId="277"/>
            <ac:spMk id="8199" creationId="{6E888F3D-22D3-4093-84C7-6C0A50058038}"/>
          </ac:spMkLst>
        </pc:spChg>
        <pc:spChg chg="add del">
          <ac:chgData name="François ROLAND" userId="d57d3990-0600-4e12-b258-8c189b2a6f65" providerId="ADAL" clId="{A9C12FD1-E080-40F6-AB59-BE28E99011E1}" dt="2018-09-08T08:20:34.426" v="270" actId="26606"/>
          <ac:spMkLst>
            <pc:docMk/>
            <pc:sldMk cId="2919874248" sldId="277"/>
            <ac:spMk id="8206" creationId="{6E888F3D-22D3-4093-84C7-6C0A50058038}"/>
          </ac:spMkLst>
        </pc:spChg>
        <pc:spChg chg="add del">
          <ac:chgData name="François ROLAND" userId="d57d3990-0600-4e12-b258-8c189b2a6f65" providerId="ADAL" clId="{A9C12FD1-E080-40F6-AB59-BE28E99011E1}" dt="2018-09-08T08:20:36.276" v="272" actId="26606"/>
          <ac:spMkLst>
            <pc:docMk/>
            <pc:sldMk cId="2919874248" sldId="277"/>
            <ac:spMk id="8208" creationId="{F56F5174-31D9-4DBB-AAB7-A1FD7BDB1352}"/>
          </ac:spMkLst>
        </pc:spChg>
        <pc:spChg chg="add del">
          <ac:chgData name="François ROLAND" userId="d57d3990-0600-4e12-b258-8c189b2a6f65" providerId="ADAL" clId="{A9C12FD1-E080-40F6-AB59-BE28E99011E1}" dt="2018-09-08T08:20:36.276" v="272" actId="26606"/>
          <ac:spMkLst>
            <pc:docMk/>
            <pc:sldMk cId="2919874248" sldId="277"/>
            <ac:spMk id="8211" creationId="{6E888F3D-22D3-4093-84C7-6C0A50058038}"/>
          </ac:spMkLst>
        </pc:spChg>
        <pc:spChg chg="add del">
          <ac:chgData name="François ROLAND" userId="d57d3990-0600-4e12-b258-8c189b2a6f65" providerId="ADAL" clId="{A9C12FD1-E080-40F6-AB59-BE28E99011E1}" dt="2018-09-08T08:20:38.229" v="274" actId="26606"/>
          <ac:spMkLst>
            <pc:docMk/>
            <pc:sldMk cId="2919874248" sldId="277"/>
            <ac:spMk id="8215" creationId="{6E888F3D-22D3-4093-84C7-6C0A50058038}"/>
          </ac:spMkLst>
        </pc:spChg>
        <pc:spChg chg="add mod ord">
          <ac:chgData name="François ROLAND" userId="d57d3990-0600-4e12-b258-8c189b2a6f65" providerId="ADAL" clId="{A9C12FD1-E080-40F6-AB59-BE28E99011E1}" dt="2018-09-08T08:22:35.314" v="391" actId="26606"/>
          <ac:spMkLst>
            <pc:docMk/>
            <pc:sldMk cId="2919874248" sldId="277"/>
            <ac:spMk id="8218" creationId="{6E888F3D-22D3-4093-84C7-6C0A50058038}"/>
          </ac:spMkLst>
        </pc:spChg>
        <pc:spChg chg="add del">
          <ac:chgData name="François ROLAND" userId="d57d3990-0600-4e12-b258-8c189b2a6f65" providerId="ADAL" clId="{A9C12FD1-E080-40F6-AB59-BE28E99011E1}" dt="2018-09-08T08:22:19.710" v="386" actId="26606"/>
          <ac:spMkLst>
            <pc:docMk/>
            <pc:sldMk cId="2919874248" sldId="277"/>
            <ac:spMk id="8221" creationId="{CEB41C5C-0F34-4DDA-9D7C-5E717F35F60C}"/>
          </ac:spMkLst>
        </pc:spChg>
        <pc:picChg chg="add del">
          <ac:chgData name="François ROLAND" userId="d57d3990-0600-4e12-b258-8c189b2a6f65" providerId="ADAL" clId="{A9C12FD1-E080-40F6-AB59-BE28E99011E1}" dt="2018-09-08T08:20:14.001" v="263"/>
          <ac:picMkLst>
            <pc:docMk/>
            <pc:sldMk cId="2919874248" sldId="277"/>
            <ac:picMk id="10" creationId="{9FC8E548-BD3D-473D-8204-FABFC732D708}"/>
          </ac:picMkLst>
        </pc:picChg>
        <pc:picChg chg="add del">
          <ac:chgData name="François ROLAND" userId="d57d3990-0600-4e12-b258-8c189b2a6f65" providerId="ADAL" clId="{A9C12FD1-E080-40F6-AB59-BE28E99011E1}" dt="2018-09-08T08:20:38.282" v="275" actId="26606"/>
          <ac:picMkLst>
            <pc:docMk/>
            <pc:sldMk cId="2919874248" sldId="277"/>
            <ac:picMk id="11" creationId="{A8716FBD-FADC-4C11-BEF0-FADBEB79BD84}"/>
          </ac:picMkLst>
        </pc:picChg>
        <pc:picChg chg="add del">
          <ac:chgData name="François ROLAND" userId="d57d3990-0600-4e12-b258-8c189b2a6f65" providerId="ADAL" clId="{A9C12FD1-E080-40F6-AB59-BE28E99011E1}" dt="2018-09-08T08:19:21.599" v="248" actId="26606"/>
          <ac:picMkLst>
            <pc:docMk/>
            <pc:sldMk cId="2919874248" sldId="277"/>
            <ac:picMk id="8194" creationId="{FDC2385B-2B1D-4A86-A805-859B8F8D5EA3}"/>
          </ac:picMkLst>
        </pc:picChg>
        <pc:picChg chg="add del">
          <ac:chgData name="François ROLAND" userId="d57d3990-0600-4e12-b258-8c189b2a6f65" providerId="ADAL" clId="{A9C12FD1-E080-40F6-AB59-BE28E99011E1}" dt="2018-09-08T08:20:18.550" v="265" actId="478"/>
          <ac:picMkLst>
            <pc:docMk/>
            <pc:sldMk cId="2919874248" sldId="277"/>
            <ac:picMk id="8197" creationId="{FDC2385B-2B1D-4A86-A805-859B8F8D5EA3}"/>
          </ac:picMkLst>
        </pc:picChg>
        <pc:picChg chg="add del">
          <ac:chgData name="François ROLAND" userId="d57d3990-0600-4e12-b258-8c189b2a6f65" providerId="ADAL" clId="{A9C12FD1-E080-40F6-AB59-BE28E99011E1}" dt="2018-09-08T08:20:27.767" v="268" actId="26606"/>
          <ac:picMkLst>
            <pc:docMk/>
            <pc:sldMk cId="2919874248" sldId="277"/>
            <ac:picMk id="8202" creationId="{A8716FBD-FADC-4C11-BEF0-FADBEB79BD84}"/>
          </ac:picMkLst>
        </pc:picChg>
        <pc:picChg chg="add del">
          <ac:chgData name="François ROLAND" userId="d57d3990-0600-4e12-b258-8c189b2a6f65" providerId="ADAL" clId="{A9C12FD1-E080-40F6-AB59-BE28E99011E1}" dt="2018-09-08T08:20:34.426" v="270" actId="26606"/>
          <ac:picMkLst>
            <pc:docMk/>
            <pc:sldMk cId="2919874248" sldId="277"/>
            <ac:picMk id="8204" creationId="{A8716FBD-FADC-4C11-BEF0-FADBEB79BD84}"/>
          </ac:picMkLst>
        </pc:picChg>
        <pc:picChg chg="add del">
          <ac:chgData name="François ROLAND" userId="d57d3990-0600-4e12-b258-8c189b2a6f65" providerId="ADAL" clId="{A9C12FD1-E080-40F6-AB59-BE28E99011E1}" dt="2018-09-08T08:20:36.276" v="272" actId="26606"/>
          <ac:picMkLst>
            <pc:docMk/>
            <pc:sldMk cId="2919874248" sldId="277"/>
            <ac:picMk id="8209" creationId="{AE113210-7872-481A-ADE6-3A05CCAF5EB2}"/>
          </ac:picMkLst>
        </pc:picChg>
        <pc:picChg chg="add del">
          <ac:chgData name="François ROLAND" userId="d57d3990-0600-4e12-b258-8c189b2a6f65" providerId="ADAL" clId="{A9C12FD1-E080-40F6-AB59-BE28E99011E1}" dt="2018-09-08T08:20:36.276" v="272" actId="26606"/>
          <ac:picMkLst>
            <pc:docMk/>
            <pc:sldMk cId="2919874248" sldId="277"/>
            <ac:picMk id="8210" creationId="{A8716FBD-FADC-4C11-BEF0-FADBEB79BD84}"/>
          </ac:picMkLst>
        </pc:picChg>
        <pc:picChg chg="add del">
          <ac:chgData name="François ROLAND" userId="d57d3990-0600-4e12-b258-8c189b2a6f65" providerId="ADAL" clId="{A9C12FD1-E080-40F6-AB59-BE28E99011E1}" dt="2018-09-08T08:20:38.229" v="274" actId="26606"/>
          <ac:picMkLst>
            <pc:docMk/>
            <pc:sldMk cId="2919874248" sldId="277"/>
            <ac:picMk id="8213" creationId="{A8716FBD-FADC-4C11-BEF0-FADBEB79BD84}"/>
          </ac:picMkLst>
        </pc:picChg>
        <pc:picChg chg="add mod ord">
          <ac:chgData name="François ROLAND" userId="d57d3990-0600-4e12-b258-8c189b2a6f65" providerId="ADAL" clId="{A9C12FD1-E080-40F6-AB59-BE28E99011E1}" dt="2018-09-08T08:22:23.708" v="389" actId="26606"/>
          <ac:picMkLst>
            <pc:docMk/>
            <pc:sldMk cId="2919874248" sldId="277"/>
            <ac:picMk id="8217" creationId="{A8716FBD-FADC-4C11-BEF0-FADBEB79BD84}"/>
          </ac:picMkLst>
        </pc:picChg>
        <pc:cxnChg chg="add del">
          <ac:chgData name="François ROLAND" userId="d57d3990-0600-4e12-b258-8c189b2a6f65" providerId="ADAL" clId="{A9C12FD1-E080-40F6-AB59-BE28E99011E1}" dt="2018-09-08T08:21:33.101" v="313" actId="26606"/>
          <ac:cxnSpMkLst>
            <pc:docMk/>
            <pc:sldMk cId="2919874248" sldId="277"/>
            <ac:cxnSpMk id="97" creationId="{BCDAEC91-5BCE-4B55-9CC0-43EF94CB734B}"/>
          </ac:cxnSpMkLst>
        </pc:cxnChg>
        <pc:cxnChg chg="add del">
          <ac:chgData name="François ROLAND" userId="d57d3990-0600-4e12-b258-8c189b2a6f65" providerId="ADAL" clId="{A9C12FD1-E080-40F6-AB59-BE28E99011E1}" dt="2018-09-08T08:20:34.426" v="270" actId="26606"/>
          <ac:cxnSpMkLst>
            <pc:docMk/>
            <pc:sldMk cId="2919874248" sldId="277"/>
            <ac:cxnSpMk id="8205" creationId="{A7F400EE-A8A5-48AF-B4D6-291B52C6F0B0}"/>
          </ac:cxnSpMkLst>
        </pc:cxnChg>
        <pc:cxnChg chg="add del">
          <ac:chgData name="François ROLAND" userId="d57d3990-0600-4e12-b258-8c189b2a6f65" providerId="ADAL" clId="{A9C12FD1-E080-40F6-AB59-BE28E99011E1}" dt="2018-09-08T08:20:38.229" v="274" actId="26606"/>
          <ac:cxnSpMkLst>
            <pc:docMk/>
            <pc:sldMk cId="2919874248" sldId="277"/>
            <ac:cxnSpMk id="8214" creationId="{A7F400EE-A8A5-48AF-B4D6-291B52C6F0B0}"/>
          </ac:cxnSpMkLst>
        </pc:cxnChg>
        <pc:cxnChg chg="add del">
          <ac:chgData name="François ROLAND" userId="d57d3990-0600-4e12-b258-8c189b2a6f65" providerId="ADAL" clId="{A9C12FD1-E080-40F6-AB59-BE28E99011E1}" dt="2018-09-08T08:22:15.758" v="382" actId="26606"/>
          <ac:cxnSpMkLst>
            <pc:docMk/>
            <pc:sldMk cId="2919874248" sldId="277"/>
            <ac:cxnSpMk id="8220" creationId="{A7F400EE-A8A5-48AF-B4D6-291B52C6F0B0}"/>
          </ac:cxnSpMkLst>
        </pc:cxnChg>
      </pc:sldChg>
      <pc:sldChg chg="addSp delSp modSp add ord modNotesTx">
        <pc:chgData name="François ROLAND" userId="d57d3990-0600-4e12-b258-8c189b2a6f65" providerId="ADAL" clId="{A9C12FD1-E080-40F6-AB59-BE28E99011E1}" dt="2018-09-08T08:27:02.574" v="457"/>
        <pc:sldMkLst>
          <pc:docMk/>
          <pc:sldMk cId="2469361193" sldId="278"/>
        </pc:sldMkLst>
        <pc:spChg chg="add del mod">
          <ac:chgData name="François ROLAND" userId="d57d3990-0600-4e12-b258-8c189b2a6f65" providerId="ADAL" clId="{A9C12FD1-E080-40F6-AB59-BE28E99011E1}" dt="2018-09-08T08:26:12.671" v="448" actId="26606"/>
          <ac:spMkLst>
            <pc:docMk/>
            <pc:sldMk cId="2469361193" sldId="278"/>
            <ac:spMk id="3" creationId="{8E9B1E04-7F1C-4348-86E5-BBA25A525485}"/>
          </ac:spMkLst>
        </pc:spChg>
        <pc:picChg chg="add del">
          <ac:chgData name="François ROLAND" userId="d57d3990-0600-4e12-b258-8c189b2a6f65" providerId="ADAL" clId="{A9C12FD1-E080-40F6-AB59-BE28E99011E1}" dt="2018-09-08T08:26:12.671" v="448" actId="26606"/>
          <ac:picMkLst>
            <pc:docMk/>
            <pc:sldMk cId="2469361193" sldId="278"/>
            <ac:picMk id="5" creationId="{1A92A8FF-CBC7-449F-9562-5FC2B7E35798}"/>
          </ac:picMkLst>
        </pc:picChg>
        <pc:picChg chg="add">
          <ac:chgData name="François ROLAND" userId="d57d3990-0600-4e12-b258-8c189b2a6f65" providerId="ADAL" clId="{A9C12FD1-E080-40F6-AB59-BE28E99011E1}" dt="2018-09-08T08:26:12.671" v="448" actId="26606"/>
          <ac:picMkLst>
            <pc:docMk/>
            <pc:sldMk cId="2469361193" sldId="278"/>
            <ac:picMk id="8" creationId="{1A92A8FF-CBC7-449F-9562-5FC2B7E35798}"/>
          </ac:picMkLst>
        </pc:picChg>
        <pc:picChg chg="del">
          <ac:chgData name="François ROLAND" userId="d57d3990-0600-4e12-b258-8c189b2a6f65" providerId="ADAL" clId="{A9C12FD1-E080-40F6-AB59-BE28E99011E1}" dt="2018-09-08T08:26:09.413" v="446" actId="478"/>
          <ac:picMkLst>
            <pc:docMk/>
            <pc:sldMk cId="2469361193" sldId="278"/>
            <ac:picMk id="14" creationId="{C6193971-3979-4C7B-9647-106411E06A81}"/>
          </ac:picMkLst>
        </pc:picChg>
      </pc:sldChg>
      <pc:sldChg chg="addSp delSp modSp add mod setBg">
        <pc:chgData name="François ROLAND" userId="d57d3990-0600-4e12-b258-8c189b2a6f65" providerId="ADAL" clId="{A9C12FD1-E080-40F6-AB59-BE28E99011E1}" dt="2018-09-08T08:46:12.050" v="1209" actId="1076"/>
        <pc:sldMkLst>
          <pc:docMk/>
          <pc:sldMk cId="2604482492" sldId="279"/>
        </pc:sldMkLst>
        <pc:spChg chg="del">
          <ac:chgData name="François ROLAND" userId="d57d3990-0600-4e12-b258-8c189b2a6f65" providerId="ADAL" clId="{A9C12FD1-E080-40F6-AB59-BE28E99011E1}" dt="2018-09-08T08:43:01.756" v="1145" actId="26606"/>
          <ac:spMkLst>
            <pc:docMk/>
            <pc:sldMk cId="2604482492" sldId="279"/>
            <ac:spMk id="2" creationId="{A3CB770A-7C19-4E09-9E59-A7D02542F7CF}"/>
          </ac:spMkLst>
        </pc:spChg>
        <pc:spChg chg="del">
          <ac:chgData name="François ROLAND" userId="d57d3990-0600-4e12-b258-8c189b2a6f65" providerId="ADAL" clId="{A9C12FD1-E080-40F6-AB59-BE28E99011E1}" dt="2018-09-08T08:42:59.087" v="1142"/>
          <ac:spMkLst>
            <pc:docMk/>
            <pc:sldMk cId="2604482492" sldId="279"/>
            <ac:spMk id="3" creationId="{6E608814-69C2-4611-ADC2-BAEFDDEF865B}"/>
          </ac:spMkLst>
        </pc:spChg>
        <pc:spChg chg="add del mod">
          <ac:chgData name="François ROLAND" userId="d57d3990-0600-4e12-b258-8c189b2a6f65" providerId="ADAL" clId="{A9C12FD1-E080-40F6-AB59-BE28E99011E1}" dt="2018-09-08T08:44:24.755" v="1149" actId="478"/>
          <ac:spMkLst>
            <pc:docMk/>
            <pc:sldMk cId="2604482492" sldId="279"/>
            <ac:spMk id="6" creationId="{DA30CC82-E2FA-471C-9C7C-84C3F0D8F921}"/>
          </ac:spMkLst>
        </pc:spChg>
        <pc:graphicFrameChg chg="add mod modGraphic">
          <ac:chgData name="François ROLAND" userId="d57d3990-0600-4e12-b258-8c189b2a6f65" providerId="ADAL" clId="{A9C12FD1-E080-40F6-AB59-BE28E99011E1}" dt="2018-09-08T08:46:12.050" v="1209" actId="1076"/>
          <ac:graphicFrameMkLst>
            <pc:docMk/>
            <pc:sldMk cId="2604482492" sldId="279"/>
            <ac:graphicFrameMk id="7" creationId="{FF9BEBA4-0D79-48FA-A358-4FE943FF6E4F}"/>
          </ac:graphicFrameMkLst>
        </pc:graphicFrameChg>
        <pc:picChg chg="add mod">
          <ac:chgData name="François ROLAND" userId="d57d3990-0600-4e12-b258-8c189b2a6f65" providerId="ADAL" clId="{A9C12FD1-E080-40F6-AB59-BE28E99011E1}" dt="2018-09-08T08:43:25.436" v="1146" actId="26606"/>
          <ac:picMkLst>
            <pc:docMk/>
            <pc:sldMk cId="2604482492" sldId="279"/>
            <ac:picMk id="5" creationId="{D43D5345-A894-4AC1-9C7D-ECD5ED7459A9}"/>
          </ac:picMkLst>
        </pc:picChg>
      </pc:sldChg>
      <pc:sldChg chg="add">
        <pc:chgData name="François ROLAND" userId="d57d3990-0600-4e12-b258-8c189b2a6f65" providerId="ADAL" clId="{A9C12FD1-E080-40F6-AB59-BE28E99011E1}" dt="2018-09-08T09:16:46.913" v="2054"/>
        <pc:sldMkLst>
          <pc:docMk/>
          <pc:sldMk cId="1465455375" sldId="2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DF7D5-794F-4B63-B6E8-43192B21580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BE"/>
        </a:p>
      </dgm:t>
    </dgm:pt>
    <dgm:pt modelId="{BE82A45A-027D-434C-9EBB-8710570D8366}">
      <dgm:prSet/>
      <dgm:spPr/>
      <dgm:t>
        <a:bodyPr/>
        <a:lstStyle/>
        <a:p>
          <a:r>
            <a:rPr lang="fr-BE"/>
            <a:t>Fair Use Policy</a:t>
          </a:r>
        </a:p>
      </dgm:t>
    </dgm:pt>
    <dgm:pt modelId="{25B190DF-A02C-499F-8565-34567AD1D61F}" type="parTrans" cxnId="{A554DDE0-70E2-4325-8E9F-79C575C7A9D7}">
      <dgm:prSet/>
      <dgm:spPr/>
      <dgm:t>
        <a:bodyPr/>
        <a:lstStyle/>
        <a:p>
          <a:endParaRPr lang="fr-BE"/>
        </a:p>
      </dgm:t>
    </dgm:pt>
    <dgm:pt modelId="{DC25E3C5-08A8-485C-8DCB-3526CCB62C01}" type="sibTrans" cxnId="{A554DDE0-70E2-4325-8E9F-79C575C7A9D7}">
      <dgm:prSet/>
      <dgm:spPr/>
      <dgm:t>
        <a:bodyPr/>
        <a:lstStyle/>
        <a:p>
          <a:endParaRPr lang="fr-BE"/>
        </a:p>
      </dgm:t>
    </dgm:pt>
    <dgm:pt modelId="{373C9CA5-EFE8-4F79-81E2-B709DF6F2E83}">
      <dgm:prSet/>
      <dgm:spPr/>
      <dgm:t>
        <a:bodyPr/>
        <a:lstStyle/>
        <a:p>
          <a:r>
            <a:rPr lang="fr-BE"/>
            <a:t>30 secondes de temps d’émission</a:t>
          </a:r>
        </a:p>
      </dgm:t>
    </dgm:pt>
    <dgm:pt modelId="{17A8DE3E-5DE6-4CEB-887E-3EC46672EDDC}" type="parTrans" cxnId="{438C98A5-C9FB-49EC-8B4B-10F2DC32763A}">
      <dgm:prSet/>
      <dgm:spPr/>
      <dgm:t>
        <a:bodyPr/>
        <a:lstStyle/>
        <a:p>
          <a:endParaRPr lang="fr-BE"/>
        </a:p>
      </dgm:t>
    </dgm:pt>
    <dgm:pt modelId="{ABA30B3F-968C-4DD1-A14A-96E433C329D4}" type="sibTrans" cxnId="{438C98A5-C9FB-49EC-8B4B-10F2DC32763A}">
      <dgm:prSet/>
      <dgm:spPr/>
      <dgm:t>
        <a:bodyPr/>
        <a:lstStyle/>
        <a:p>
          <a:endParaRPr lang="fr-BE"/>
        </a:p>
      </dgm:t>
    </dgm:pt>
    <dgm:pt modelId="{F609BA95-3B74-4EDF-A2C0-23A778579D73}">
      <dgm:prSet/>
      <dgm:spPr/>
      <dgm:t>
        <a:bodyPr/>
        <a:lstStyle/>
        <a:p>
          <a:r>
            <a:rPr lang="fr-BE"/>
            <a:t>10 messages </a:t>
          </a:r>
        </a:p>
      </dgm:t>
    </dgm:pt>
    <dgm:pt modelId="{3D2FD04E-FB67-4855-ADC8-7083DB755BF4}" type="parTrans" cxnId="{28729A6E-1556-4132-A8B8-F70527F33E66}">
      <dgm:prSet/>
      <dgm:spPr/>
      <dgm:t>
        <a:bodyPr/>
        <a:lstStyle/>
        <a:p>
          <a:endParaRPr lang="fr-BE"/>
        </a:p>
      </dgm:t>
    </dgm:pt>
    <dgm:pt modelId="{28108FA0-6680-420E-9B6F-E2836136F4B8}" type="sibTrans" cxnId="{28729A6E-1556-4132-A8B8-F70527F33E66}">
      <dgm:prSet/>
      <dgm:spPr/>
      <dgm:t>
        <a:bodyPr/>
        <a:lstStyle/>
        <a:p>
          <a:endParaRPr lang="fr-BE"/>
        </a:p>
      </dgm:t>
    </dgm:pt>
    <dgm:pt modelId="{15A85F7A-1044-4C74-8218-BE04F39FB74A}">
      <dgm:prSet/>
      <dgm:spPr/>
      <dgm:t>
        <a:bodyPr/>
        <a:lstStyle/>
        <a:p>
          <a:r>
            <a:rPr lang="fr-BE"/>
            <a:t>Recommandations</a:t>
          </a:r>
        </a:p>
      </dgm:t>
    </dgm:pt>
    <dgm:pt modelId="{1189AF82-4E24-4D4B-BA76-126904653D99}" type="parTrans" cxnId="{15F118B8-4374-4455-819E-C7B9DCF0C228}">
      <dgm:prSet/>
      <dgm:spPr/>
      <dgm:t>
        <a:bodyPr/>
        <a:lstStyle/>
        <a:p>
          <a:endParaRPr lang="fr-BE"/>
        </a:p>
      </dgm:t>
    </dgm:pt>
    <dgm:pt modelId="{4A7CF14E-7FE1-4455-945B-7EA2EED9E314}" type="sibTrans" cxnId="{15F118B8-4374-4455-819E-C7B9DCF0C228}">
      <dgm:prSet/>
      <dgm:spPr/>
      <dgm:t>
        <a:bodyPr/>
        <a:lstStyle/>
        <a:p>
          <a:endParaRPr lang="fr-BE"/>
        </a:p>
      </dgm:t>
    </dgm:pt>
    <dgm:pt modelId="{EE9A8848-196C-4756-9294-9E0F82350308}">
      <dgm:prSet/>
      <dgm:spPr/>
      <dgm:t>
        <a:bodyPr/>
        <a:lstStyle/>
        <a:p>
          <a:r>
            <a:rPr lang="fr-BE"/>
            <a:t>Moins de 12 octets par message</a:t>
          </a:r>
        </a:p>
      </dgm:t>
    </dgm:pt>
    <dgm:pt modelId="{524C198A-F093-4243-9D1C-A41FC75F8691}" type="parTrans" cxnId="{8546A8F5-F12E-42C5-9516-94A19B90AC06}">
      <dgm:prSet/>
      <dgm:spPr/>
      <dgm:t>
        <a:bodyPr/>
        <a:lstStyle/>
        <a:p>
          <a:endParaRPr lang="fr-BE"/>
        </a:p>
      </dgm:t>
    </dgm:pt>
    <dgm:pt modelId="{F91B1B43-EB78-43BC-97F5-6BA2B474521B}" type="sibTrans" cxnId="{8546A8F5-F12E-42C5-9516-94A19B90AC06}">
      <dgm:prSet/>
      <dgm:spPr/>
      <dgm:t>
        <a:bodyPr/>
        <a:lstStyle/>
        <a:p>
          <a:endParaRPr lang="fr-BE"/>
        </a:p>
      </dgm:t>
    </dgm:pt>
    <dgm:pt modelId="{B3295DF3-86E2-4600-A67E-4B91093B125F}">
      <dgm:prSet/>
      <dgm:spPr/>
      <dgm:t>
        <a:bodyPr/>
        <a:lstStyle/>
        <a:p>
          <a:r>
            <a:rPr lang="fr-BE"/>
            <a:t>Plusieurs minutes</a:t>
          </a:r>
        </a:p>
      </dgm:t>
    </dgm:pt>
    <dgm:pt modelId="{80D1F444-A100-46F9-9E46-A620B83587B1}" type="parTrans" cxnId="{7DA2F41F-E61D-4AB1-9E96-12AC6A96E234}">
      <dgm:prSet/>
      <dgm:spPr/>
      <dgm:t>
        <a:bodyPr/>
        <a:lstStyle/>
        <a:p>
          <a:endParaRPr lang="fr-BE"/>
        </a:p>
      </dgm:t>
    </dgm:pt>
    <dgm:pt modelId="{23CA0454-C0C4-4256-8400-8A91AE35C0E0}" type="sibTrans" cxnId="{7DA2F41F-E61D-4AB1-9E96-12AC6A96E234}">
      <dgm:prSet/>
      <dgm:spPr/>
      <dgm:t>
        <a:bodyPr/>
        <a:lstStyle/>
        <a:p>
          <a:endParaRPr lang="fr-BE"/>
        </a:p>
      </dgm:t>
    </dgm:pt>
    <dgm:pt modelId="{F2366E2E-4001-49D4-A1AD-D40DEEE352D1}" type="pres">
      <dgm:prSet presAssocID="{ADEDF7D5-794F-4B63-B6E8-43192B21580B}" presName="Name0" presStyleCnt="0">
        <dgm:presLayoutVars>
          <dgm:dir/>
          <dgm:animLvl val="lvl"/>
          <dgm:resizeHandles val="exact"/>
        </dgm:presLayoutVars>
      </dgm:prSet>
      <dgm:spPr/>
    </dgm:pt>
    <dgm:pt modelId="{5D2453CD-65A8-4AB6-9C83-3B16988B6642}" type="pres">
      <dgm:prSet presAssocID="{BE82A45A-027D-434C-9EBB-8710570D8366}" presName="linNode" presStyleCnt="0"/>
      <dgm:spPr/>
    </dgm:pt>
    <dgm:pt modelId="{BCC469A4-1840-43E0-9A49-620214E9A881}" type="pres">
      <dgm:prSet presAssocID="{BE82A45A-027D-434C-9EBB-8710570D836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CDF29EB-DBF5-4B26-8CDC-172E4A81A204}" type="pres">
      <dgm:prSet presAssocID="{BE82A45A-027D-434C-9EBB-8710570D8366}" presName="descendantText" presStyleLbl="alignAccFollowNode1" presStyleIdx="0" presStyleCnt="2">
        <dgm:presLayoutVars>
          <dgm:bulletEnabled val="1"/>
        </dgm:presLayoutVars>
      </dgm:prSet>
      <dgm:spPr/>
    </dgm:pt>
    <dgm:pt modelId="{EA9F9A39-8F8B-45CF-A7F5-65BD3A6A9241}" type="pres">
      <dgm:prSet presAssocID="{DC25E3C5-08A8-485C-8DCB-3526CCB62C01}" presName="sp" presStyleCnt="0"/>
      <dgm:spPr/>
    </dgm:pt>
    <dgm:pt modelId="{B68F5023-BEA5-4CC6-88DB-53F4B47681B9}" type="pres">
      <dgm:prSet presAssocID="{15A85F7A-1044-4C74-8218-BE04F39FB74A}" presName="linNode" presStyleCnt="0"/>
      <dgm:spPr/>
    </dgm:pt>
    <dgm:pt modelId="{E9840C06-581C-488E-936D-77CA363A7FB6}" type="pres">
      <dgm:prSet presAssocID="{15A85F7A-1044-4C74-8218-BE04F39FB74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1E9DA8A-BA82-49F8-8225-94FE22FCB731}" type="pres">
      <dgm:prSet presAssocID="{15A85F7A-1044-4C74-8218-BE04F39FB74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6D5E011-9442-4576-B0FB-41133AE3E924}" type="presOf" srcId="{EE9A8848-196C-4756-9294-9E0F82350308}" destId="{71E9DA8A-BA82-49F8-8225-94FE22FCB731}" srcOrd="0" destOrd="0" presId="urn:microsoft.com/office/officeart/2005/8/layout/vList5"/>
    <dgm:cxn modelId="{7DA2F41F-E61D-4AB1-9E96-12AC6A96E234}" srcId="{15A85F7A-1044-4C74-8218-BE04F39FB74A}" destId="{B3295DF3-86E2-4600-A67E-4B91093B125F}" srcOrd="1" destOrd="0" parTransId="{80D1F444-A100-46F9-9E46-A620B83587B1}" sibTransId="{23CA0454-C0C4-4256-8400-8A91AE35C0E0}"/>
    <dgm:cxn modelId="{F76DD025-1FAE-40B4-8C4A-249C82A57429}" type="presOf" srcId="{373C9CA5-EFE8-4F79-81E2-B709DF6F2E83}" destId="{DCDF29EB-DBF5-4B26-8CDC-172E4A81A204}" srcOrd="0" destOrd="0" presId="urn:microsoft.com/office/officeart/2005/8/layout/vList5"/>
    <dgm:cxn modelId="{28729A6E-1556-4132-A8B8-F70527F33E66}" srcId="{BE82A45A-027D-434C-9EBB-8710570D8366}" destId="{F609BA95-3B74-4EDF-A2C0-23A778579D73}" srcOrd="1" destOrd="0" parTransId="{3D2FD04E-FB67-4855-ADC8-7083DB755BF4}" sibTransId="{28108FA0-6680-420E-9B6F-E2836136F4B8}"/>
    <dgm:cxn modelId="{34051E74-262E-485D-8B8E-80DA078533A2}" type="presOf" srcId="{B3295DF3-86E2-4600-A67E-4B91093B125F}" destId="{71E9DA8A-BA82-49F8-8225-94FE22FCB731}" srcOrd="0" destOrd="1" presId="urn:microsoft.com/office/officeart/2005/8/layout/vList5"/>
    <dgm:cxn modelId="{0E190479-FE1A-43C3-9F93-5C4C64F6DEA9}" type="presOf" srcId="{ADEDF7D5-794F-4B63-B6E8-43192B21580B}" destId="{F2366E2E-4001-49D4-A1AD-D40DEEE352D1}" srcOrd="0" destOrd="0" presId="urn:microsoft.com/office/officeart/2005/8/layout/vList5"/>
    <dgm:cxn modelId="{DDF3C38F-6419-4E37-A97F-1110A81AF0F3}" type="presOf" srcId="{F609BA95-3B74-4EDF-A2C0-23A778579D73}" destId="{DCDF29EB-DBF5-4B26-8CDC-172E4A81A204}" srcOrd="0" destOrd="1" presId="urn:microsoft.com/office/officeart/2005/8/layout/vList5"/>
    <dgm:cxn modelId="{438C98A5-C9FB-49EC-8B4B-10F2DC32763A}" srcId="{BE82A45A-027D-434C-9EBB-8710570D8366}" destId="{373C9CA5-EFE8-4F79-81E2-B709DF6F2E83}" srcOrd="0" destOrd="0" parTransId="{17A8DE3E-5DE6-4CEB-887E-3EC46672EDDC}" sibTransId="{ABA30B3F-968C-4DD1-A14A-96E433C329D4}"/>
    <dgm:cxn modelId="{15F118B8-4374-4455-819E-C7B9DCF0C228}" srcId="{ADEDF7D5-794F-4B63-B6E8-43192B21580B}" destId="{15A85F7A-1044-4C74-8218-BE04F39FB74A}" srcOrd="1" destOrd="0" parTransId="{1189AF82-4E24-4D4B-BA76-126904653D99}" sibTransId="{4A7CF14E-7FE1-4455-945B-7EA2EED9E314}"/>
    <dgm:cxn modelId="{F18B30B9-5CA6-4625-A1E0-8401A9DB601F}" type="presOf" srcId="{15A85F7A-1044-4C74-8218-BE04F39FB74A}" destId="{E9840C06-581C-488E-936D-77CA363A7FB6}" srcOrd="0" destOrd="0" presId="urn:microsoft.com/office/officeart/2005/8/layout/vList5"/>
    <dgm:cxn modelId="{A554DDE0-70E2-4325-8E9F-79C575C7A9D7}" srcId="{ADEDF7D5-794F-4B63-B6E8-43192B21580B}" destId="{BE82A45A-027D-434C-9EBB-8710570D8366}" srcOrd="0" destOrd="0" parTransId="{25B190DF-A02C-499F-8565-34567AD1D61F}" sibTransId="{DC25E3C5-08A8-485C-8DCB-3526CCB62C01}"/>
    <dgm:cxn modelId="{547E2BF0-1E46-414F-8814-425B19223457}" type="presOf" srcId="{BE82A45A-027D-434C-9EBB-8710570D8366}" destId="{BCC469A4-1840-43E0-9A49-620214E9A881}" srcOrd="0" destOrd="0" presId="urn:microsoft.com/office/officeart/2005/8/layout/vList5"/>
    <dgm:cxn modelId="{8546A8F5-F12E-42C5-9516-94A19B90AC06}" srcId="{15A85F7A-1044-4C74-8218-BE04F39FB74A}" destId="{EE9A8848-196C-4756-9294-9E0F82350308}" srcOrd="0" destOrd="0" parTransId="{524C198A-F093-4243-9D1C-A41FC75F8691}" sibTransId="{F91B1B43-EB78-43BC-97F5-6BA2B474521B}"/>
    <dgm:cxn modelId="{DC13B9F2-28BE-4243-BE8A-E0F661F89BED}" type="presParOf" srcId="{F2366E2E-4001-49D4-A1AD-D40DEEE352D1}" destId="{5D2453CD-65A8-4AB6-9C83-3B16988B6642}" srcOrd="0" destOrd="0" presId="urn:microsoft.com/office/officeart/2005/8/layout/vList5"/>
    <dgm:cxn modelId="{E1045E2A-E090-47C2-8224-2136949C6BE0}" type="presParOf" srcId="{5D2453CD-65A8-4AB6-9C83-3B16988B6642}" destId="{BCC469A4-1840-43E0-9A49-620214E9A881}" srcOrd="0" destOrd="0" presId="urn:microsoft.com/office/officeart/2005/8/layout/vList5"/>
    <dgm:cxn modelId="{A64E2275-2C25-4A17-BD3E-DAFF47980542}" type="presParOf" srcId="{5D2453CD-65A8-4AB6-9C83-3B16988B6642}" destId="{DCDF29EB-DBF5-4B26-8CDC-172E4A81A204}" srcOrd="1" destOrd="0" presId="urn:microsoft.com/office/officeart/2005/8/layout/vList5"/>
    <dgm:cxn modelId="{45334170-F5D0-4805-9787-B62ECC7DACEC}" type="presParOf" srcId="{F2366E2E-4001-49D4-A1AD-D40DEEE352D1}" destId="{EA9F9A39-8F8B-45CF-A7F5-65BD3A6A9241}" srcOrd="1" destOrd="0" presId="urn:microsoft.com/office/officeart/2005/8/layout/vList5"/>
    <dgm:cxn modelId="{00CB8976-4088-4379-AFF7-A6CAD966F9FB}" type="presParOf" srcId="{F2366E2E-4001-49D4-A1AD-D40DEEE352D1}" destId="{B68F5023-BEA5-4CC6-88DB-53F4B47681B9}" srcOrd="2" destOrd="0" presId="urn:microsoft.com/office/officeart/2005/8/layout/vList5"/>
    <dgm:cxn modelId="{2B113C83-0AD4-4F09-B8E1-435F2768EE76}" type="presParOf" srcId="{B68F5023-BEA5-4CC6-88DB-53F4B47681B9}" destId="{E9840C06-581C-488E-936D-77CA363A7FB6}" srcOrd="0" destOrd="0" presId="urn:microsoft.com/office/officeart/2005/8/layout/vList5"/>
    <dgm:cxn modelId="{63B03410-920A-444C-ADCC-0E497AAB4C26}" type="presParOf" srcId="{B68F5023-BEA5-4CC6-88DB-53F4B47681B9}" destId="{71E9DA8A-BA82-49F8-8225-94FE22FCB7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29EB-DBF5-4B26-8CDC-172E4A81A204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/>
            <a:t>30 secondes de temps d’émission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/>
            <a:t>10 messages </a:t>
          </a:r>
        </a:p>
      </dsp:txBody>
      <dsp:txXfrm rot="-5400000">
        <a:off x="3785616" y="295201"/>
        <a:ext cx="6647092" cy="1532257"/>
      </dsp:txXfrm>
    </dsp:sp>
    <dsp:sp modelId="{BCC469A4-1840-43E0-9A49-620214E9A881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/>
            <a:t>Fair Use Policy</a:t>
          </a:r>
        </a:p>
      </dsp:txBody>
      <dsp:txXfrm>
        <a:off x="103614" y="103667"/>
        <a:ext cx="3578388" cy="1915324"/>
      </dsp:txXfrm>
    </dsp:sp>
    <dsp:sp modelId="{71E9DA8A-BA82-49F8-8225-94FE22FCB731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/>
            <a:t>Moins de 12 octets par message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/>
            <a:t>Plusieurs minutes</a:t>
          </a:r>
        </a:p>
      </dsp:txBody>
      <dsp:txXfrm rot="-5400000">
        <a:off x="3785616" y="2523880"/>
        <a:ext cx="6647092" cy="1532257"/>
      </dsp:txXfrm>
    </dsp:sp>
    <dsp:sp modelId="{E9840C06-581C-488E-936D-77CA363A7FB6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/>
            <a:t>Recommandations</a:t>
          </a:r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DA74-3674-41DF-90B6-BEC5F2700A80}" type="datetimeFigureOut">
              <a:rPr lang="fr-BE" smtClean="0"/>
              <a:t>08-09-18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3696-5A28-49B8-AD53-284C40D5F93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176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27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Un </a:t>
            </a:r>
            <a:r>
              <a:rPr lang="fr-FR" dirty="0" err="1"/>
              <a:t>fab</a:t>
            </a:r>
            <a:r>
              <a:rPr lang="fr-FR" dirty="0"/>
              <a:t> </a:t>
            </a:r>
            <a:r>
              <a:rPr lang="fr-FR" dirty="0" err="1"/>
              <a:t>lab</a:t>
            </a:r>
            <a:r>
              <a:rPr lang="fr-FR" dirty="0"/>
              <a:t> ou « laboratoire de fabrication est un lieu ouvert au public où il est mis à sa disposition toutes sortes d’outils pour la conception et la réalisation d’objets.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C’est un espace de rencontre et de création collaborative 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Une idée peut germer n’importe où : dans un labo high-tech comme dans un bidonville.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La différence, c’est la capacité de mettre en pratique cette idée.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Les </a:t>
            </a:r>
            <a:r>
              <a:rPr lang="fr-BE" dirty="0" err="1"/>
              <a:t>FabLabs</a:t>
            </a:r>
            <a:r>
              <a:rPr lang="fr-BE" dirty="0"/>
              <a:t> sont là pour permettre cette mise en pratique au plus grand nombre.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026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En combinant </a:t>
            </a:r>
            <a:r>
              <a:rPr lang="fr-BE" dirty="0" err="1"/>
              <a:t>FabLab</a:t>
            </a:r>
            <a:r>
              <a:rPr lang="fr-BE" dirty="0"/>
              <a:t> et Université et grâce au Fonds Européen de Développement Régional </a:t>
            </a:r>
            <a:r>
              <a:rPr lang="fr-BE" dirty="0" err="1"/>
              <a:t>Fab</a:t>
            </a:r>
            <a:r>
              <a:rPr lang="fr-BE" dirty="0"/>
              <a:t>-IoT-</a:t>
            </a:r>
            <a:r>
              <a:rPr lang="fr-BE" dirty="0" err="1"/>
              <a:t>Lab</a:t>
            </a:r>
            <a:r>
              <a:rPr lang="fr-BE" dirty="0"/>
              <a:t> accompagne les porteurs de projets et les industries dans le prototypage de leurs objets connectés.</a:t>
            </a:r>
          </a:p>
          <a:p>
            <a:endParaRPr lang="fr-BE" dirty="0"/>
          </a:p>
          <a:p>
            <a:r>
              <a:rPr lang="fr-BE" dirty="0"/>
              <a:t>Le FEDER nous a permis d’engager 1,5 équivalent temps-plein.</a:t>
            </a:r>
          </a:p>
          <a:p>
            <a:r>
              <a:rPr lang="fr-BE" dirty="0"/>
              <a:t>Le reste du budget nous permet de financer certains prototypes.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508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Nous allons créer une poubelle connectée.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L’exemple est simple mais il est parlant.</a:t>
            </a:r>
          </a:p>
          <a:p>
            <a:r>
              <a:rPr lang="fr-BE" dirty="0"/>
              <a:t>Il va nous permettre de passer par les 3 étapes de base d’un objet connecté :</a:t>
            </a:r>
          </a:p>
          <a:p>
            <a:pPr marL="228600" indent="-228600">
              <a:buAutoNum type="arabicPeriod"/>
            </a:pPr>
            <a:r>
              <a:rPr lang="fr-BE" dirty="0"/>
              <a:t>Lire une information</a:t>
            </a:r>
          </a:p>
          <a:p>
            <a:pPr marL="228600" indent="-228600">
              <a:buAutoNum type="arabicPeriod"/>
            </a:pPr>
            <a:r>
              <a:rPr lang="fr-BE" dirty="0"/>
              <a:t>Communiquer l’information</a:t>
            </a:r>
          </a:p>
          <a:p>
            <a:pPr marL="228600" indent="-228600">
              <a:buAutoNum type="arabicPeriod"/>
            </a:pPr>
            <a:r>
              <a:rPr lang="fr-BE" dirty="0"/>
              <a:t>Traiter l’information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408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Comment un</a:t>
            </a:r>
            <a:r>
              <a:rPr lang="fr-BE" baseline="0" dirty="0"/>
              <a:t> objet peut-il « sentir » son environnement ?</a:t>
            </a:r>
          </a:p>
          <a:p>
            <a:r>
              <a:rPr lang="fr-BE" baseline="0" dirty="0"/>
              <a:t>Grâce à un capteur.</a:t>
            </a:r>
          </a:p>
          <a:p>
            <a:r>
              <a:rPr lang="fr-BE" baseline="0" dirty="0"/>
              <a:t>Il est devenu facile (et peu couteux) de détecter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baseline="0" dirty="0"/>
              <a:t>L’intensité lumineuse et la couleur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baseline="0" dirty="0"/>
              <a:t>La présence de gaz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baseline="0" dirty="0"/>
              <a:t>La température et l’humidité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baseline="0" dirty="0"/>
              <a:t>La distance et le mouvement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baseline="0" dirty="0"/>
              <a:t>Le niveau sonore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aseline="0" dirty="0"/>
              <a:t>J’ai même un collègue qui détecte des cellules cancéreuses à l’aide d’une fibre optique.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6112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Nous allons utiliser une carte microcontrôleur Arduino et un télémètre à ultrason.</a:t>
            </a:r>
          </a:p>
          <a:p>
            <a:r>
              <a:rPr lang="fr-BE" dirty="0"/>
              <a:t>Les télémètres à ultrason sont montés sur des supports que j’ai réalisés au </a:t>
            </a:r>
            <a:r>
              <a:rPr lang="fr-BE" dirty="0" err="1"/>
              <a:t>FabLab</a:t>
            </a:r>
            <a:r>
              <a:rPr lang="fr-BE" dirty="0"/>
              <a:t> et qui nous serviront plus tard.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6524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Nous allons connecter le microcontrôleur comme indiqué.</a:t>
            </a:r>
          </a:p>
          <a:p>
            <a:r>
              <a:rPr lang="fr-BE" dirty="0"/>
              <a:t>Deux fils servent à alimenter le capteur en électricité.</a:t>
            </a:r>
          </a:p>
          <a:p>
            <a:r>
              <a:rPr lang="fr-BE" dirty="0"/>
              <a:t>Attention à ne pas les inverser !</a:t>
            </a:r>
          </a:p>
          <a:p>
            <a:endParaRPr lang="fr-BE" dirty="0"/>
          </a:p>
          <a:p>
            <a:r>
              <a:rPr lang="fr-BE" dirty="0"/>
              <a:t>Deux autres fils servent à transmettre l’information de distance.</a:t>
            </a:r>
          </a:p>
          <a:p>
            <a:endParaRPr lang="fr-BE" dirty="0"/>
          </a:p>
          <a:p>
            <a:r>
              <a:rPr lang="fr-BE" dirty="0"/>
              <a:t>https://git.io/fA2ms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673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Comment un objet peut-il communiquer</a:t>
            </a:r>
            <a:r>
              <a:rPr lang="fr-BE" baseline="0" dirty="0"/>
              <a:t> ses données ?</a:t>
            </a:r>
          </a:p>
          <a:p>
            <a:r>
              <a:rPr lang="fr-BE" baseline="0" dirty="0"/>
              <a:t>Vous connaissez tous le </a:t>
            </a:r>
            <a:r>
              <a:rPr lang="fr-BE" baseline="0" dirty="0" err="1"/>
              <a:t>WiFi</a:t>
            </a:r>
            <a:r>
              <a:rPr lang="fr-BE" baseline="0" dirty="0"/>
              <a:t>.</a:t>
            </a:r>
          </a:p>
          <a:p>
            <a:r>
              <a:rPr lang="fr-BE" baseline="0" dirty="0"/>
              <a:t>Ce type de réseau est omniprésent dans les habitations et les entreprises.</a:t>
            </a:r>
          </a:p>
          <a:p>
            <a:r>
              <a:rPr lang="fr-BE" baseline="0" dirty="0"/>
              <a:t>Il permet d’échanger d’énormes volumes de données à grande vitesse.</a:t>
            </a:r>
          </a:p>
          <a:p>
            <a:r>
              <a:rPr lang="fr-BE" baseline="0" dirty="0"/>
              <a:t>Vous pouvez regarder la télé ou communiquer par vidéo-conférence depuis votre smartphone.</a:t>
            </a:r>
          </a:p>
          <a:p>
            <a:r>
              <a:rPr lang="fr-BE" baseline="0" dirty="0"/>
              <a:t>Mais que se passe-t-il lorsque nous passons le pas de la porte ?</a:t>
            </a:r>
          </a:p>
          <a:p>
            <a:r>
              <a:rPr lang="fr-BE" baseline="0" dirty="0"/>
              <a:t>Combien d’entre nous doivent recharger leur mobile plusieurs fois par semaine ?</a:t>
            </a:r>
          </a:p>
          <a:p>
            <a:r>
              <a:rPr lang="fr-BE" baseline="0" dirty="0"/>
              <a:t>Qui peut se connecter sur chaque réseau </a:t>
            </a:r>
            <a:r>
              <a:rPr lang="fr-BE" baseline="0" dirty="0" err="1"/>
              <a:t>WiFi</a:t>
            </a:r>
            <a:r>
              <a:rPr lang="fr-BE" baseline="0" dirty="0"/>
              <a:t> sans procéder à une configuration parfois laborieuse ?</a:t>
            </a:r>
          </a:p>
          <a:p>
            <a:endParaRPr lang="fr-BE" baseline="0" dirty="0"/>
          </a:p>
          <a:p>
            <a:r>
              <a:rPr lang="fr-BE" baseline="0" dirty="0"/>
              <a:t>Ces contraintes ne sont pas tenables à l’échelle d’une ville.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1786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Parallèlement à l’amélioration des réseaux </a:t>
            </a:r>
            <a:r>
              <a:rPr lang="fr-BE" dirty="0" err="1"/>
              <a:t>WiFi</a:t>
            </a:r>
            <a:r>
              <a:rPr lang="fr-BE" dirty="0"/>
              <a:t>, on voit émerger aujourd’hui des technologies spécifiques pour les réseaux de capteurs.</a:t>
            </a:r>
          </a:p>
          <a:p>
            <a:r>
              <a:rPr lang="fr-BE" dirty="0"/>
              <a:t>Parmi celle-ci, LoRa, qui est le fruit de compromis radicalement différents de ceux du </a:t>
            </a:r>
            <a:r>
              <a:rPr lang="fr-BE" dirty="0" err="1"/>
              <a:t>WiFi</a:t>
            </a:r>
            <a:r>
              <a:rPr lang="fr-BE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95662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Si je parle de LoRa aujourd’hui, c’est également pour apporter mon soutien à un projet qui me tient à </a:t>
            </a:r>
            <a:r>
              <a:rPr lang="fr-BE" dirty="0" err="1"/>
              <a:t>coeur</a:t>
            </a:r>
            <a:r>
              <a:rPr lang="fr-BE" dirty="0"/>
              <a:t> : The </a:t>
            </a:r>
            <a:r>
              <a:rPr lang="fr-BE" dirty="0" err="1"/>
              <a:t>Things</a:t>
            </a:r>
            <a:r>
              <a:rPr lang="fr-BE" dirty="0"/>
              <a:t> Network.</a:t>
            </a:r>
          </a:p>
          <a:p>
            <a:r>
              <a:rPr lang="fr-BE" dirty="0"/>
              <a:t>Il s’agit d’un réseau basé sur LoRa, gratuit et déployé partout dans le monde.</a:t>
            </a:r>
          </a:p>
          <a:p>
            <a:r>
              <a:rPr lang="fr-BE" dirty="0"/>
              <a:t>C’est aussi un réseau collaboratif.</a:t>
            </a:r>
          </a:p>
          <a:p>
            <a:r>
              <a:rPr lang="fr-BE" dirty="0"/>
              <a:t>Avec un réseau géré par un opérateur, c’est lui qui planifie le déploiement de points d’accès selon sa stratégie.</a:t>
            </a:r>
          </a:p>
          <a:p>
            <a:r>
              <a:rPr lang="fr-BE" dirty="0"/>
              <a:t>Si votre projet manque de couverture TTN, vous pouvez mettre en place votre propre point d’accès tout en continuant à profiter du réseau global.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4899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Enfin, le réseau The </a:t>
            </a:r>
            <a:r>
              <a:rPr lang="fr-BE" dirty="0" err="1"/>
              <a:t>Things</a:t>
            </a:r>
            <a:r>
              <a:rPr lang="fr-BE" dirty="0"/>
              <a:t> Network est déployé mondialement.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072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Adoptons le point de vue d’un gestionnaire d’infrastructures publiques.</a:t>
            </a:r>
          </a:p>
          <a:p>
            <a:r>
              <a:rPr lang="fr-BE" dirty="0"/>
              <a:t>Que voulez-vous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0131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compromis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67793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cet exercice, nous allons envoyer un message depuis nos objets et vérifier sa réception sur la console de The </a:t>
            </a:r>
            <a:r>
              <a:rPr lang="fr-BE" dirty="0" err="1"/>
              <a:t>Things</a:t>
            </a:r>
            <a:r>
              <a:rPr lang="fr-BE" dirty="0"/>
              <a:t> Network.</a:t>
            </a:r>
          </a:p>
          <a:p>
            <a:r>
              <a:rPr lang="fr-BE" dirty="0"/>
              <a:t>Le code se trouve dans le répertoire </a:t>
            </a:r>
            <a:r>
              <a:rPr lang="fr-BE" dirty="0" err="1"/>
              <a:t>ttn</a:t>
            </a:r>
            <a:r>
              <a:rPr lang="fr-BE" dirty="0"/>
              <a:t>-hello-world.</a:t>
            </a:r>
          </a:p>
          <a:p>
            <a:r>
              <a:rPr lang="fr-BE" dirty="0"/>
              <a:t>Ce code est incomplet.</a:t>
            </a:r>
          </a:p>
          <a:p>
            <a:r>
              <a:rPr lang="fr-BE" dirty="0"/>
              <a:t>Nous devons le compléter avec les informations qui permettront à la fois d’identifier notre objet de manière unique et d’assurer la sécurité de la transmission.</a:t>
            </a:r>
          </a:p>
          <a:p>
            <a:r>
              <a:rPr lang="fr-BE" dirty="0"/>
              <a:t>https://console.thethingsnetwork.org/applications/technocite-iotlab/data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0251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Comment traiter les données ?</a:t>
            </a:r>
          </a:p>
          <a:p>
            <a:r>
              <a:rPr lang="fr-BE" dirty="0"/>
              <a:t>Ici encore, nous ne parlerons pas d’innovation.</a:t>
            </a:r>
          </a:p>
          <a:p>
            <a:r>
              <a:rPr lang="fr-BE" dirty="0"/>
              <a:t>Les techniques de traitement de l’information restent tout aussi valables.</a:t>
            </a:r>
          </a:p>
          <a:p>
            <a:r>
              <a:rPr lang="fr-BE" dirty="0"/>
              <a:t>J’ai un petit faible pour le cloud car il permet de se focaliser sur le traitement des données et non sur la gestion des serveurs.</a:t>
            </a:r>
          </a:p>
          <a:p>
            <a:r>
              <a:rPr lang="fr-BE" dirty="0"/>
              <a:t>Il reste à choisir où effectuer ce traitement.</a:t>
            </a:r>
          </a:p>
          <a:p>
            <a:r>
              <a:rPr lang="fr-BE" dirty="0"/>
              <a:t>Il est facile de déployer une nouvelle version d’une application dans le cloud.</a:t>
            </a:r>
          </a:p>
          <a:p>
            <a:r>
              <a:rPr lang="fr-BE" dirty="0"/>
              <a:t>Il est par contre beaucoup plus compliqué de mettre à jour un objet, même connecté.</a:t>
            </a:r>
          </a:p>
          <a:p>
            <a:r>
              <a:rPr lang="fr-BE" dirty="0"/>
              <a:t>L’idée est donc de réaliser un traitement basique sur nos objets et de programmer l’intelligence de notre système sur un de nos serveurs.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8463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Un autre de mes coups de cœur est un outil de développement.</a:t>
            </a:r>
          </a:p>
          <a:p>
            <a:r>
              <a:rPr lang="fr-BE" dirty="0"/>
              <a:t>Avec </a:t>
            </a:r>
            <a:r>
              <a:rPr lang="fr-BE" dirty="0" err="1"/>
              <a:t>node-red</a:t>
            </a:r>
            <a:r>
              <a:rPr lang="fr-BE" dirty="0"/>
              <a:t>, nous pouvons reprogrammer le traitement des données en direct.</a:t>
            </a:r>
          </a:p>
          <a:p>
            <a:r>
              <a:rPr lang="fr-BE" dirty="0"/>
              <a:t>Ceci peut nous faire gagner un temps appréciable durant le prototypage.</a:t>
            </a:r>
          </a:p>
          <a:p>
            <a:r>
              <a:rPr lang="fr-BE" dirty="0"/>
              <a:t>Mais bien évidemment, cet outil n’est pas fait pour supporter un système en mode « production ».</a:t>
            </a:r>
          </a:p>
          <a:p>
            <a:r>
              <a:rPr lang="fr-BE" dirty="0"/>
              <a:t>http://ec2-52-47-174-172.eu-west-3.compute.amazonaws.com/#flow/7baf6186.444ba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87863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Comment créer une poubelle connectée ?</a:t>
            </a:r>
          </a:p>
          <a:p>
            <a:r>
              <a:rPr lang="fr-BE" dirty="0"/>
              <a:t>Il est temps de rassembler ce que nous avons fait lors des 2 premiers exercices</a:t>
            </a:r>
          </a:p>
          <a:p>
            <a:r>
              <a:rPr lang="fr-BE" dirty="0"/>
              <a:t>À l’aide du code et des identifiants, nous allons envoyer la distance mesurée par le capteur.</a:t>
            </a:r>
          </a:p>
          <a:p>
            <a:r>
              <a:rPr lang="fr-BE" dirty="0"/>
              <a:t>Un serveur </a:t>
            </a:r>
            <a:r>
              <a:rPr lang="fr-BE" dirty="0" err="1"/>
              <a:t>node-red</a:t>
            </a:r>
            <a:r>
              <a:rPr lang="fr-BE" dirty="0"/>
              <a:t> déployé dans le cloud va recevoir nos données et les afficher sous forme d’un </a:t>
            </a:r>
            <a:r>
              <a:rPr lang="fr-BE" dirty="0" err="1"/>
              <a:t>dashboard</a:t>
            </a:r>
            <a:r>
              <a:rPr lang="fr-BE" dirty="0"/>
              <a:t>.</a:t>
            </a:r>
          </a:p>
          <a:p>
            <a:r>
              <a:rPr lang="fr-BE" dirty="0"/>
              <a:t>Il ne nous reste plus qu’à vider nos poubelles lorsque le niveau atteint un seuil critique.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1990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 voudrais remercier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Le Fonds Européen de Développement Régional pour avoir rendu ce projet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Technocité</a:t>
            </a:r>
            <a:r>
              <a:rPr lang="fr-BE" dirty="0"/>
              <a:t> pour le prêt du matériel que nous avons utilisé cet après-midi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The </a:t>
            </a:r>
            <a:r>
              <a:rPr lang="fr-BE" dirty="0" err="1"/>
              <a:t>Things</a:t>
            </a:r>
            <a:r>
              <a:rPr lang="fr-BE" dirty="0"/>
              <a:t>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Le </a:t>
            </a:r>
            <a:r>
              <a:rPr lang="fr-BE" dirty="0" err="1"/>
              <a:t>FabLab</a:t>
            </a:r>
            <a:r>
              <a:rPr lang="fr-BE" dirty="0"/>
              <a:t> Mons pour la réalisation des supports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L’UMONS pour le support technique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Creative Valley pour l’organisation de cette journée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7230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7362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Si vous voulez aller plus loin, plusieurs ateliers et formations sont disponibles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l’atelier que j’animerai toute la journée lundi prochain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Les ateliers </a:t>
            </a:r>
            <a:r>
              <a:rPr lang="fr-BE" dirty="0" err="1"/>
              <a:t>Cré’Actifs</a:t>
            </a:r>
            <a:r>
              <a:rPr lang="fr-BE" dirty="0"/>
              <a:t> organisés par l’institut </a:t>
            </a:r>
            <a:r>
              <a:rPr lang="fr-BE" dirty="0" err="1"/>
              <a:t>Numédiart</a:t>
            </a:r>
            <a:r>
              <a:rPr lang="fr-BE" dirty="0"/>
              <a:t> de l’UMONS d’ici la fin de l’année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Des formations organisées par </a:t>
            </a:r>
            <a:r>
              <a:rPr lang="fr-BE" dirty="0" err="1"/>
              <a:t>Technocité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Et pourquoi pas nous contacter pour développer un projet ensemble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745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Voulez-vous envoyer une équipe d’ouvriers parce que</a:t>
            </a:r>
            <a:r>
              <a:rPr lang="fr-BE" baseline="0" dirty="0"/>
              <a:t> vous avez détecté une fuite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67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Voulez-vous </a:t>
            </a:r>
            <a:r>
              <a:rPr lang="fr-BE" baseline="0" dirty="0"/>
              <a:t>demander à vos stewards urbains de visiter un endroit inhabituellement bruyant de votre ville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912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Voulez-vous </a:t>
            </a:r>
            <a:r>
              <a:rPr lang="fr-BE" baseline="0" dirty="0"/>
              <a:t>reprogrammer de vos feux rouges pour aider le trafic routier à contourner un obstacle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1302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aseline="0" dirty="0"/>
              <a:t>Peut-être voulez-vous envoyer vos éboueurs pour vider une poubelle qui déborde ?</a:t>
            </a:r>
          </a:p>
          <a:p>
            <a:r>
              <a:rPr lang="fr-BE" baseline="0" dirty="0"/>
              <a:t>… ou ne pas les envoyer vider une poubelle presque vide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37699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tout cela, vous avez besoin de données.</a:t>
            </a:r>
          </a:p>
          <a:p>
            <a:r>
              <a:rPr lang="fr-BE" dirty="0"/>
              <a:t>Pas des données de l’année dernière.</a:t>
            </a:r>
          </a:p>
          <a:p>
            <a:r>
              <a:rPr lang="fr-BE" dirty="0"/>
              <a:t>Pas des données qui coutent plus cher à collecter que ce qu’elles ne vous sont utiles.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277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Fab</a:t>
            </a:r>
            <a:r>
              <a:rPr lang="fr-BE" dirty="0"/>
              <a:t>-IoT-</a:t>
            </a:r>
            <a:r>
              <a:rPr lang="fr-BE" dirty="0" err="1"/>
              <a:t>Lab</a:t>
            </a:r>
            <a:r>
              <a:rPr lang="fr-BE" dirty="0"/>
              <a:t> est un projet issu de la collaboration entre le </a:t>
            </a:r>
            <a:r>
              <a:rPr lang="fr-BE" dirty="0" err="1"/>
              <a:t>FabLab</a:t>
            </a:r>
            <a:r>
              <a:rPr lang="fr-BE" dirty="0"/>
              <a:t> Mons et l’Université de Mons.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80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aseline="0" dirty="0"/>
              <a:t>Les chercheurs sont là pour sauver le monde.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aseline="0" dirty="0"/>
              <a:t>Ils cherchent et améliorent des modèles, des approches ou des technologies pointus avec la conviction que le monde de demain sera un peu meilleur grâce à leur contribution.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53696-5A28-49B8-AD53-284C40D5F93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790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935AE-E8EB-45CC-AFCD-41F324263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E8C22E-45B1-4CDB-BA88-E07B2B1AE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173A8E-3D5F-4B9B-A1D0-ED08E677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7177-5009-4306-A360-AACB822DB820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D620F-CD29-4392-B589-83CAEC46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ACCFAE-F7F7-4586-A25A-507EA301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711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81947-7A69-4A52-A717-51719F32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583926-188F-4A4E-89A6-6E1CD4973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6990E8-8310-4BCD-9683-DDB8587C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59137-8A90-4D99-AEB6-E430416BBDDF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E9CD63-E438-45D7-A2F1-61D07E61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3223B-22B9-4062-B436-64B5BA73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5014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09380E-68FA-4F48-A789-62BAE39AC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70E51C-6F84-43EC-A7C9-D0A923728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B486D7-F03C-4031-8BFF-44A59C6A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CE9C-237B-44F3-B5CC-7E707B2E84C5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55CAA4-4F13-4BCA-A943-1687CED3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59BCF6-98CD-40D9-8457-122A76D7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874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856F0-0BA3-4369-9969-A9B4F8A9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E554EB-229A-495A-8AD1-70284001F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6634E-B3AF-4739-AFD1-2076D62F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66A3-1D54-4809-9956-2227923DEEA7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32CFDB-94F6-4A33-A368-9447E61A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B6821A-65F2-49B1-90E2-569C1D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061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64683-DA3B-4CE7-B6FC-26523274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C9DF8F-96C1-47C2-ADEA-173BDDB81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30A83-7D7D-4825-A1E2-BEE55534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186-7C06-4DF4-B1A8-32EAD22A71FD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9DD470-DD6F-4ED2-B9D0-801C311B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6B27D-EC4F-4A0D-90EA-08A75BCC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114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767D7-0C1F-4372-85ED-E1F81117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1C0C40-25E4-4D7A-9EBB-1F1EFEE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E559FB-B309-48DA-8A86-C2FE03FF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AE5F1D-61CC-4032-BD75-85A09BA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C930-DC55-4075-975B-E7F51B985A36}" type="datetime1">
              <a:rPr lang="fr-BE" smtClean="0"/>
              <a:t>08-09-18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FF9AF0-FB67-4C12-B637-7C5621A0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E302C6-177F-4B25-B066-0739765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04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846C1-0649-48C8-934A-75F5F5F0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839494-80D7-4984-ADB0-732E8E36A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7AB5CC-1AAF-4EA8-B706-074581571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F4ED46-18B5-4803-A001-425C655DD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E04EA8-1E14-4D89-BDA7-3F2A7488A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2823E95-E1DC-4FD2-AD76-A0B96FA1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90CDB-B411-4F79-86F0-9E7B7B195FE7}" type="datetime1">
              <a:rPr lang="fr-BE" smtClean="0"/>
              <a:t>08-09-18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C34D40-9F9F-42CC-A840-576DE9C0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5B7235-F60B-471B-B1F3-C6605701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539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5B93C-FF6C-43CA-A835-D58E26CC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AA610-62C3-43E6-A99A-70EE9396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3B69-D6E6-4B30-8A0E-85847E10A8E4}" type="datetime1">
              <a:rPr lang="fr-BE" smtClean="0"/>
              <a:t>08-09-18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BED4F-7686-4653-9DFB-F2FE6763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82FB81-7FCB-4D6F-9A53-2EBC1345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0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E7F456D-DA4E-4C17-9650-86AE60C7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3E38-8B94-4318-AD82-9955B24A040E}" type="datetime1">
              <a:rPr lang="fr-BE" smtClean="0"/>
              <a:t>08-09-18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3893D2-214B-40B0-A688-1651B968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A5EF5B-3EFE-4155-A0E9-DD0D9BC5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847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6A78B-C07F-4029-9370-8CC8151A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6CB59-C4CA-4986-84CB-B333CA19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AECCC4-6101-4DCC-AA08-18170EEE8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ECBE21-081C-4ABE-979C-6002A815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F69B-4A32-4A68-AA9F-8F598C9A4CA7}" type="datetime1">
              <a:rPr lang="fr-BE" smtClean="0"/>
              <a:t>08-09-18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C082C6-4373-407D-A013-800F7DEE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5FE571-C465-42CE-A1B5-766285A5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725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34C42-644A-4EDC-9442-F2893B06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7932A4-3884-4231-B664-ECFC0A69C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02C66D-8241-4C09-8E32-2273AAC0F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9F6CF7-6896-4A1A-88BE-64A82D8C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9066C-A1FF-484E-B29A-6DD50C3BFB44}" type="datetime1">
              <a:rPr lang="fr-BE" smtClean="0"/>
              <a:t>08-09-18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4CAEF5-77C5-460B-91AD-EB57868D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396B7B-5E28-446A-9EE2-58C6FB20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318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4683628-6C2A-4343-83A6-8FBCDBAB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6307EB-CE83-4840-8CE2-CC652700E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E79F9C-0E9A-4226-8FDD-727971A7F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52FE-76B7-492F-B457-0BB9FAF8CC1F}" type="datetime1">
              <a:rPr lang="fr-BE" smtClean="0"/>
              <a:t>08-09-18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26D82F-6DAF-46AE-A970-9AC1989D8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8B21E7-C234-4881-8222-55649C44D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E93BF-75B7-47EB-9B92-DB07C20476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75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A2m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rancois@fablabmons.b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A2m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A2m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bit.ly/2wXvP2X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&#231;ois@fablabmons.b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5E8DE-F9D1-4B80-9AF8-0EA43F86D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/>
              <a:t>Fab</a:t>
            </a:r>
            <a:r>
              <a:rPr lang="fr-BE" dirty="0"/>
              <a:t>-IoT-</a:t>
            </a:r>
            <a:r>
              <a:rPr lang="fr-BE" dirty="0" err="1"/>
              <a:t>Lab</a:t>
            </a:r>
            <a:endParaRPr lang="fr-B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7E671B-7120-4CF2-BEA5-66385C159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Atelier IoT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E9A2A-E997-471B-88AA-18948FC0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666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9C04F1-C087-4722-9AAF-758A18B1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Qu’est-ce que Fab-IoT-Lab ?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BBCBDF-415F-48E0-B777-8FBDE708C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95B4CB-BF20-4D74-9610-486D8FA9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552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29781-F766-44B3-9C6C-44939FE4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9A3869D-FA32-4C42-974C-910FEAD484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2167426"/>
            <a:ext cx="5181600" cy="3667735"/>
          </a:xfrm>
        </p:spPr>
      </p:pic>
      <p:pic>
        <p:nvPicPr>
          <p:cNvPr id="6146" name="Picture 2" descr="RÃ©sultat de recherche d'images pour &quot;umons&quot;">
            <a:extLst>
              <a:ext uri="{FF2B5EF4-FFF2-40B4-BE49-F238E27FC236}">
                <a16:creationId xmlns:a16="http://schemas.microsoft.com/office/drawing/2014/main" id="{79C583BB-B5E5-4044-84A3-DD00A2E4AB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12" y="3214910"/>
            <a:ext cx="4379976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5C3ED1-FF24-43C9-A0F8-D087995EB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30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Ã©sultat de recherche d'images pour &quot;umons&quot;">
            <a:extLst>
              <a:ext uri="{FF2B5EF4-FFF2-40B4-BE49-F238E27FC236}">
                <a16:creationId xmlns:a16="http://schemas.microsoft.com/office/drawing/2014/main" id="{1A92A8FF-CBC7-449F-9562-5FC2B7E357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466088"/>
            <a:ext cx="10905066" cy="39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C5282E-BAD1-4B50-B13F-2DA07F89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936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6">
            <a:extLst>
              <a:ext uri="{FF2B5EF4-FFF2-40B4-BE49-F238E27FC236}">
                <a16:creationId xmlns:a16="http://schemas.microsoft.com/office/drawing/2014/main" id="{C6193971-3979-4C7B-9647-106411E06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2" t="22243" r="24632" b="22243"/>
          <a:stretch/>
        </p:blipFill>
        <p:spPr>
          <a:xfrm>
            <a:off x="2497715" y="643466"/>
            <a:ext cx="7196570" cy="557106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6A65868-250A-4CE9-B19F-12126923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4320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BEDA4F-2E95-491B-8C08-B9B380E2F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52235"/>
            <a:ext cx="10905066" cy="27535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28387-5B45-476B-87F1-09C71A47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62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5EAB2-DBE3-4C0C-83E5-C855C6F8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Qu’allons-nous</a:t>
            </a:r>
            <a:r>
              <a:rPr lang="fr-BE" baseline="0" dirty="0"/>
              <a:t> créer ?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43EB98-1B5A-4464-A3DD-9DF3CA16E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2F9709-1D36-4BA5-AD6E-29063422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497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Ã©sultat de recherche d'images pour &quot;sensors&quot;">
            <a:extLst>
              <a:ext uri="{FF2B5EF4-FFF2-40B4-BE49-F238E27FC236}">
                <a16:creationId xmlns:a16="http://schemas.microsoft.com/office/drawing/2014/main" id="{03064F90-55D2-4326-943D-D666692F76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b="28216"/>
          <a:stretch/>
        </p:blipFill>
        <p:spPr bwMode="auto">
          <a:xfrm>
            <a:off x="1525130" y="643466"/>
            <a:ext cx="914173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00EB9C-75CB-4FAF-A76F-291FBADB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05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F6964C8-569B-4915-8510-9315414E4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1"/>
            <a:ext cx="10905066" cy="504359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1F9FCA7-ABD0-4FF2-8C53-3B9C33E1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448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5223E-0BF6-456D-9956-DCCC359D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9413C-C9DD-43CB-8135-FD59E08EA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Arduino </a:t>
            </a:r>
            <a:r>
              <a:rPr lang="fr-BE" dirty="0">
                <a:hlinkClick r:id="rId3"/>
              </a:rPr>
              <a:t>https://git.io/fA2ms</a:t>
            </a:r>
            <a:endParaRPr lang="fr-BE" dirty="0"/>
          </a:p>
          <a:p>
            <a:pPr lvl="1"/>
            <a:r>
              <a:rPr lang="fr-BE" dirty="0"/>
              <a:t>capture-distance</a:t>
            </a:r>
          </a:p>
          <a:p>
            <a:pPr lvl="2"/>
            <a:r>
              <a:rPr lang="fr-BE" dirty="0"/>
              <a:t>capture-</a:t>
            </a:r>
            <a:r>
              <a:rPr lang="fr-BE" dirty="0" err="1"/>
              <a:t>distance.ino</a:t>
            </a:r>
            <a:endParaRPr lang="fr-BE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D09224F-1312-4A7C-B97F-EBF30051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18</a:t>
            </a:fld>
            <a:endParaRPr lang="fr-BE"/>
          </a:p>
        </p:txBody>
      </p:sp>
      <p:pic>
        <p:nvPicPr>
          <p:cNvPr id="10" name="Espace réservé du contenu 4" descr="Une image contenant équipement électronique,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575FE0E5-731E-4D83-83BC-BF68FD0B5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333"/>
          <a:stretch/>
        </p:blipFill>
        <p:spPr>
          <a:xfrm>
            <a:off x="4307848" y="2423160"/>
            <a:ext cx="6740192" cy="3791373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0ACA8771-C843-4A1A-9BEB-25FE0636B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87180"/>
              </p:ext>
            </p:extLst>
          </p:nvPr>
        </p:nvGraphicFramePr>
        <p:xfrm>
          <a:off x="838200" y="4318846"/>
          <a:ext cx="310007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0035">
                  <a:extLst>
                    <a:ext uri="{9D8B030D-6E8A-4147-A177-3AD203B41FA5}">
                      <a16:colId xmlns:a16="http://schemas.microsoft.com/office/drawing/2014/main" val="975216106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344417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Capteur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9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TRIG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10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ECHO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3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5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a/ae/WiFi_Logo.svg/800px-WiFi_Logo.svg.png">
            <a:extLst>
              <a:ext uri="{FF2B5EF4-FFF2-40B4-BE49-F238E27FC236}">
                <a16:creationId xmlns:a16="http://schemas.microsoft.com/office/drawing/2014/main" id="{3B431A77-EFDC-4865-ADAB-F17B14F32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4677" y="643466"/>
            <a:ext cx="940264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D4D895D-05D6-46FB-96DC-ADCD4B5F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848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D6166-5970-423D-9C73-E8713B13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BE">
                <a:solidFill>
                  <a:schemeClr val="accent1"/>
                </a:solidFill>
              </a:rPr>
              <a:t>François ROLAND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6B830-4975-4508-AFFD-10AAA74D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Chercheur UMONS</a:t>
            </a:r>
          </a:p>
          <a:p>
            <a:r>
              <a:rPr lang="fr-BE" sz="2400" dirty="0"/>
              <a:t>Ingénieur projet </a:t>
            </a:r>
            <a:r>
              <a:rPr lang="fr-BE" sz="2400" dirty="0" err="1"/>
              <a:t>Fab</a:t>
            </a:r>
            <a:r>
              <a:rPr lang="fr-BE" sz="2400" dirty="0"/>
              <a:t>-IoT-</a:t>
            </a:r>
            <a:r>
              <a:rPr lang="fr-BE" sz="2400" dirty="0" err="1"/>
              <a:t>Lab</a:t>
            </a:r>
            <a:endParaRPr lang="fr-BE" sz="2400" dirty="0"/>
          </a:p>
          <a:p>
            <a:r>
              <a:rPr lang="fr-BE" sz="2400" dirty="0">
                <a:hlinkClick r:id="rId2"/>
              </a:rPr>
              <a:t>francois@fablabmons.be</a:t>
            </a:r>
            <a:r>
              <a:rPr lang="fr-BE" sz="24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6432F0-7840-4B1E-A8A2-A690B4A4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8E93BF-75B7-47EB-9B92-DB07C204767B}" type="slidenum">
              <a:rPr lang="fr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fr-B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6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LoRa&quot;">
            <a:extLst>
              <a:ext uri="{FF2B5EF4-FFF2-40B4-BE49-F238E27FC236}">
                <a16:creationId xmlns:a16="http://schemas.microsoft.com/office/drawing/2014/main" id="{61F9842A-28A2-40F8-8674-3FC1ADEDA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6" b="12666"/>
          <a:stretch/>
        </p:blipFill>
        <p:spPr>
          <a:xfrm>
            <a:off x="2051845" y="643466"/>
            <a:ext cx="8088310" cy="557106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24DE1C-DDDC-4C9B-B02D-D2F7F642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996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D5F14ACB-D277-4BAC-AC6F-E407CFBFB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72282"/>
              </p:ext>
            </p:extLst>
          </p:nvPr>
        </p:nvGraphicFramePr>
        <p:xfrm>
          <a:off x="1007882" y="1158238"/>
          <a:ext cx="10176236" cy="44081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92387">
                  <a:extLst>
                    <a:ext uri="{9D8B030D-6E8A-4147-A177-3AD203B41FA5}">
                      <a16:colId xmlns:a16="http://schemas.microsoft.com/office/drawing/2014/main" val="78966870"/>
                    </a:ext>
                  </a:extLst>
                </a:gridCol>
                <a:gridCol w="3440430">
                  <a:extLst>
                    <a:ext uri="{9D8B030D-6E8A-4147-A177-3AD203B41FA5}">
                      <a16:colId xmlns:a16="http://schemas.microsoft.com/office/drawing/2014/main" val="319035988"/>
                    </a:ext>
                  </a:extLst>
                </a:gridCol>
                <a:gridCol w="3643419">
                  <a:extLst>
                    <a:ext uri="{9D8B030D-6E8A-4147-A177-3AD203B41FA5}">
                      <a16:colId xmlns:a16="http://schemas.microsoft.com/office/drawing/2014/main" val="1224663164"/>
                    </a:ext>
                  </a:extLst>
                </a:gridCol>
              </a:tblGrid>
              <a:tr h="812954">
                <a:tc>
                  <a:txBody>
                    <a:bodyPr/>
                    <a:lstStyle/>
                    <a:p>
                      <a:pPr algn="l"/>
                      <a:endParaRPr lang="fr-BE" sz="33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WiFi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LoRa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58505481"/>
                  </a:ext>
                </a:extLst>
              </a:tr>
              <a:tr h="812954">
                <a:tc>
                  <a:txBody>
                    <a:bodyPr/>
                    <a:lstStyle/>
                    <a:p>
                      <a:pPr algn="l"/>
                      <a:r>
                        <a:rPr lang="fr-BE" sz="3300" dirty="0"/>
                        <a:t>Portée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10 – 100 m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1 – 10 km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734685653"/>
                  </a:ext>
                </a:extLst>
              </a:tr>
              <a:tr h="1391132">
                <a:tc>
                  <a:txBody>
                    <a:bodyPr/>
                    <a:lstStyle/>
                    <a:p>
                      <a:pPr algn="l"/>
                      <a:r>
                        <a:rPr lang="fr-BE" sz="3300" dirty="0"/>
                        <a:t>Débit de données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&gt; 100 Mbps</a:t>
                      </a:r>
                      <a:br>
                        <a:rPr lang="fr-BE" sz="3300"/>
                      </a:br>
                      <a:r>
                        <a:rPr lang="fr-BE" sz="3300"/>
                        <a:t>(M = 1 000 000)</a:t>
                      </a:r>
                      <a:endParaRPr lang="fr-BE" sz="33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 dirty="0"/>
                        <a:t>250 – 5 000 bps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179068139"/>
                  </a:ext>
                </a:extLst>
              </a:tr>
              <a:tr h="1391132">
                <a:tc>
                  <a:txBody>
                    <a:bodyPr/>
                    <a:lstStyle/>
                    <a:p>
                      <a:pPr algn="l"/>
                      <a:r>
                        <a:rPr lang="fr-BE" sz="3300" dirty="0"/>
                        <a:t>Consommation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/>
                        <a:t>~ jours</a:t>
                      </a:r>
                      <a:endParaRPr lang="fr-BE" sz="33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3300" dirty="0"/>
                        <a:t>~ mois (années)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1500943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D17D3B-AB2B-433E-B94E-E7DF4E7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064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the things network&quot;">
            <a:extLst>
              <a:ext uri="{FF2B5EF4-FFF2-40B4-BE49-F238E27FC236}">
                <a16:creationId xmlns:a16="http://schemas.microsoft.com/office/drawing/2014/main" id="{34952622-5BCD-4489-AB2C-E7D590867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99" y="643466"/>
            <a:ext cx="723340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BE9809-9344-4D1F-9156-7620AD8B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949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rte, texte&#10;&#10;Description générée avec un niveau de confiance élevé">
            <a:extLst>
              <a:ext uri="{FF2B5EF4-FFF2-40B4-BE49-F238E27FC236}">
                <a16:creationId xmlns:a16="http://schemas.microsoft.com/office/drawing/2014/main" id="{238293BA-1D26-4B7D-8C6E-468D9817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57F632-678A-4943-948B-B029BCDF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608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EE17E4-9035-4798-BA32-24421675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Restrictions</a:t>
            </a:r>
            <a:endParaRPr lang="fr-BE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E8AC99A-5A9A-46A4-8497-F44A6EAD8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396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F665E3-4035-4E67-AE7C-F1D8C238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138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5223E-0BF6-456D-9956-DCCC359D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9413C-C9DD-43CB-8135-FD59E08EA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Arduino </a:t>
            </a:r>
            <a:r>
              <a:rPr lang="fr-BE" dirty="0">
                <a:hlinkClick r:id="rId3"/>
              </a:rPr>
              <a:t>https://git.io/fA2ms</a:t>
            </a:r>
            <a:endParaRPr lang="fr-BE" dirty="0"/>
          </a:p>
          <a:p>
            <a:pPr lvl="1"/>
            <a:r>
              <a:rPr lang="fr-BE" dirty="0" err="1"/>
              <a:t>ttn</a:t>
            </a:r>
            <a:r>
              <a:rPr lang="fr-BE" dirty="0"/>
              <a:t>-hello-world</a:t>
            </a:r>
          </a:p>
          <a:p>
            <a:pPr lvl="2"/>
            <a:r>
              <a:rPr lang="fr-BE" dirty="0" err="1"/>
              <a:t>ttn</a:t>
            </a:r>
            <a:r>
              <a:rPr lang="fr-BE" dirty="0"/>
              <a:t>-hello-</a:t>
            </a:r>
            <a:r>
              <a:rPr lang="fr-BE" dirty="0" err="1"/>
              <a:t>world.ino</a:t>
            </a:r>
            <a:endParaRPr lang="fr-BE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3BDD9A1-477D-47E9-AB14-32B4DFBA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25</a:t>
            </a:fld>
            <a:endParaRPr lang="fr-BE"/>
          </a:p>
        </p:txBody>
      </p:sp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8A1901DC-1428-4914-B47F-F4F6C3B59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0" y="3377818"/>
            <a:ext cx="3893819" cy="3115057"/>
          </a:xfrm>
          <a:prstGeom prst="rect">
            <a:avLst/>
          </a:prstGeom>
        </p:spPr>
      </p:pic>
      <p:pic>
        <p:nvPicPr>
          <p:cNvPr id="5122" name="Picture 2" descr="RÃ©sultat de recherche d'images pour &quot;dragino lora shield fritzing&quot;">
            <a:extLst>
              <a:ext uri="{FF2B5EF4-FFF2-40B4-BE49-F238E27FC236}">
                <a16:creationId xmlns:a16="http://schemas.microsoft.com/office/drawing/2014/main" id="{63A6B5BC-0492-4FB1-B07D-BE891DE8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90" y="1027906"/>
            <a:ext cx="4232910" cy="42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13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20FE4DB2-D94D-4360-BDC3-88635D0EF1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45" y="643466"/>
            <a:ext cx="891370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C637C-CD51-4BE1-8E38-EB096983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00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A407605-2BBB-4009-854C-CD5241C4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0" y="-7620"/>
            <a:ext cx="6873240" cy="6873240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20645-CFAA-4A42-A807-324AD217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370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5223E-0BF6-456D-9956-DCCC359D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9413C-C9DD-43CB-8135-FD59E08EA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Code Arduino </a:t>
            </a:r>
            <a:r>
              <a:rPr lang="fr-BE">
                <a:hlinkClick r:id="rId3"/>
              </a:rPr>
              <a:t>https://git.io/fA2ms</a:t>
            </a:r>
            <a:endParaRPr lang="fr-BE"/>
          </a:p>
          <a:p>
            <a:pPr lvl="1"/>
            <a:r>
              <a:rPr lang="fr-BE"/>
              <a:t>ttn-trashcan</a:t>
            </a:r>
          </a:p>
          <a:p>
            <a:pPr lvl="2"/>
            <a:r>
              <a:rPr lang="fr-BE"/>
              <a:t>ttn-trashcan.ino</a:t>
            </a:r>
          </a:p>
          <a:p>
            <a:r>
              <a:rPr lang="fr-BE"/>
              <a:t>Dashboard </a:t>
            </a:r>
            <a:br>
              <a:rPr lang="fr-BE"/>
            </a:br>
            <a:r>
              <a:rPr lang="fr-BE">
                <a:hlinkClick r:id="rId4"/>
              </a:rPr>
              <a:t>http://bit.ly/2wXvP2X</a:t>
            </a:r>
            <a:r>
              <a:rPr lang="fr-BE"/>
              <a:t> 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DD18C9-91F2-4317-805E-762D4087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28</a:t>
            </a:fld>
            <a:endParaRPr lang="fr-BE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0ACA8771-C843-4A1A-9BEB-25FE0636B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41783"/>
              </p:ext>
            </p:extLst>
          </p:nvPr>
        </p:nvGraphicFramePr>
        <p:xfrm>
          <a:off x="838200" y="4318846"/>
          <a:ext cx="310007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0035">
                  <a:extLst>
                    <a:ext uri="{9D8B030D-6E8A-4147-A177-3AD203B41FA5}">
                      <a16:colId xmlns:a16="http://schemas.microsoft.com/office/drawing/2014/main" val="975216106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344417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/>
                        <a:t>Capteur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/>
                        <a:t>Arduino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9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/>
                        <a:t>VCC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/>
                        <a:t>5V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/>
                        <a:t>GND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/>
                        <a:t>GND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/>
                        <a:t>TRIG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/>
                        <a:t>3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10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/>
                        <a:t>ECHO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/>
                        <a:t>4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37102"/>
                  </a:ext>
                </a:extLst>
              </a:tr>
            </a:tbl>
          </a:graphicData>
        </a:graphic>
      </p:graphicFrame>
      <p:pic>
        <p:nvPicPr>
          <p:cNvPr id="6" name="Espace réservé du contenu 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59EB585E-14D1-4C5F-8CDD-00B93E595B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" b="6313"/>
          <a:stretch/>
        </p:blipFill>
        <p:spPr>
          <a:xfrm>
            <a:off x="4468914" y="2448619"/>
            <a:ext cx="6675336" cy="37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E0B5B-F2C2-4CA5-B064-F0C32ECD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Remerciements</a:t>
            </a:r>
          </a:p>
        </p:txBody>
      </p:sp>
      <p:pic>
        <p:nvPicPr>
          <p:cNvPr id="7170" name="Picture 2" descr="RÃ©sultat de recherche d'images pour &quot;umons&quot;">
            <a:extLst>
              <a:ext uri="{FF2B5EF4-FFF2-40B4-BE49-F238E27FC236}">
                <a16:creationId xmlns:a16="http://schemas.microsoft.com/office/drawing/2014/main" id="{B5980C64-9737-4413-B657-E870BF367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12" y="3214910"/>
            <a:ext cx="4379976" cy="157276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488EB4-2C97-417A-882F-6E65ADBB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29</a:t>
            </a:fld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4B7B5C-B872-4AE5-8F8D-38C22ED94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64" y="881937"/>
            <a:ext cx="3148558" cy="795010"/>
          </a:xfrm>
          <a:prstGeom prst="rect">
            <a:avLst/>
          </a:prstGeom>
        </p:spPr>
      </p:pic>
      <p:pic>
        <p:nvPicPr>
          <p:cNvPr id="7174" name="Picture 6" descr="TechnocITÃ©">
            <a:extLst>
              <a:ext uri="{FF2B5EF4-FFF2-40B4-BE49-F238E27FC236}">
                <a16:creationId xmlns:a16="http://schemas.microsoft.com/office/drawing/2014/main" id="{30370BFA-18AC-44B9-A68F-07E18D5C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56" y="734390"/>
            <a:ext cx="3148561" cy="103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Ã©sultat de recherche d'images pour &quot;the things network&quot;">
            <a:extLst>
              <a:ext uri="{FF2B5EF4-FFF2-40B4-BE49-F238E27FC236}">
                <a16:creationId xmlns:a16="http://schemas.microsoft.com/office/drawing/2014/main" id="{C0E59D17-9A07-4ACD-8A15-7B986170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21" y="2452749"/>
            <a:ext cx="2428338" cy="1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79F9711-2AE9-4927-B30E-3758D1D1DA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7" t="24481" r="26127" b="24481"/>
          <a:stretch/>
        </p:blipFill>
        <p:spPr>
          <a:xfrm>
            <a:off x="8703645" y="2410706"/>
            <a:ext cx="2472987" cy="1870273"/>
          </a:xfrm>
          <a:prstGeom prst="rect">
            <a:avLst/>
          </a:prstGeom>
        </p:spPr>
      </p:pic>
      <p:pic>
        <p:nvPicPr>
          <p:cNvPr id="7172" name="Picture 4" descr="http://www.creativevalley.be/gfx/creative_valley/creativevalley.be_logo.jpg">
            <a:extLst>
              <a:ext uri="{FF2B5EF4-FFF2-40B4-BE49-F238E27FC236}">
                <a16:creationId xmlns:a16="http://schemas.microsoft.com/office/drawing/2014/main" id="{121CC671-BB95-47F8-B946-EE98F7F6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56" y="5051882"/>
            <a:ext cx="3148561" cy="89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6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2BAB5-1938-4BEC-9047-3974520B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Agenda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224B56-BF45-4D1F-9317-CCA71980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3</a:t>
            </a:fld>
            <a:endParaRPr lang="fr-B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EE12729B-1F00-4122-BAB2-4F656DF95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759953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880D9AEC-2108-47B1-9C9C-0774B17F0852}">
                    <psuz:zmPr id="{BB3BC0E5-AAD9-4D5E-984C-10A84080E1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D2DB855-A741-4ED5-9895-4E884133AA1A}">
                    <psuz:zmPr id="{C13603E5-8FBC-445D-858A-7033218365E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D04F023-6725-4F9A-A696-29A4016B95C0}">
                    <psuz:zmPr id="{C2A0C741-6AF9-4175-9418-2EC4260EB09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14C6368-5925-43D6-8E15-B235BAC491F5}">
                    <psuz:zmPr id="{2A6345FD-9FE1-4EA4-8F17-9374DEFAB60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EE12729B-1F00-4122-BAB2-4F656DF9587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82996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6AA03-57BD-432D-88C4-5DA65781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Et maintenant 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739F5B-0847-4328-99C5-0BEDD46A2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AB6979-0E81-4E3A-B016-9E73B115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2938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6AA03-57BD-432D-88C4-5DA65781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4BB985-DE47-4CCB-982E-88D4FF51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Atelier « réalise ton objet connecté » lundi 17 septembre</a:t>
            </a:r>
          </a:p>
          <a:p>
            <a:r>
              <a:rPr lang="fr-BE" dirty="0"/>
              <a:t>Ateliers « </a:t>
            </a:r>
            <a:r>
              <a:rPr lang="fr-BE" dirty="0" err="1"/>
              <a:t>Cré’Actifs</a:t>
            </a:r>
            <a:r>
              <a:rPr lang="fr-BE" dirty="0"/>
              <a:t> » avant fin 2018</a:t>
            </a:r>
          </a:p>
          <a:p>
            <a:r>
              <a:rPr lang="fr-BE" dirty="0"/>
              <a:t>Formation </a:t>
            </a:r>
            <a:r>
              <a:rPr lang="fr-BE" dirty="0" err="1"/>
              <a:t>Technocité</a:t>
            </a:r>
            <a:r>
              <a:rPr lang="fr-BE" dirty="0"/>
              <a:t> « Le laboratoire de l’Internet des objets »</a:t>
            </a:r>
          </a:p>
          <a:p>
            <a:endParaRPr lang="fr-BE" dirty="0"/>
          </a:p>
          <a:p>
            <a:r>
              <a:rPr lang="fr-BE" dirty="0"/>
              <a:t>Votre prototype développé en collaboration avec </a:t>
            </a:r>
            <a:r>
              <a:rPr lang="fr-BE" dirty="0" err="1"/>
              <a:t>Fab</a:t>
            </a:r>
            <a:r>
              <a:rPr lang="fr-BE" dirty="0"/>
              <a:t>-IoT-</a:t>
            </a:r>
            <a:r>
              <a:rPr lang="fr-BE" dirty="0" err="1"/>
              <a:t>Lab</a:t>
            </a:r>
            <a:endParaRPr lang="fr-BE" dirty="0"/>
          </a:p>
          <a:p>
            <a:endParaRPr lang="fr-BE" dirty="0"/>
          </a:p>
          <a:p>
            <a:pPr marL="0" indent="0" algn="ctr">
              <a:buNone/>
            </a:pPr>
            <a:r>
              <a:rPr lang="fr-BE" dirty="0">
                <a:hlinkClick r:id="rId3"/>
              </a:rPr>
              <a:t>fabiotlab@fablabmons.be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9F080-A5FE-4B3C-9D62-1A7C1327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035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B9F95E-9468-4A70-9B3A-C91DF644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Pourquoi l’IoT ?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3C86FA-2F92-4F5D-9C39-9AFA84D86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BE" baseline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57063C-9E99-4902-91B4-121AC4F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741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fuite d'eau&quot;">
            <a:extLst>
              <a:ext uri="{FF2B5EF4-FFF2-40B4-BE49-F238E27FC236}">
                <a16:creationId xmlns:a16="http://schemas.microsoft.com/office/drawing/2014/main" id="{DAD21DD6-9857-453D-87A0-3530A17DA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 b="126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620D36-16D2-4B40-A2FB-A59B21C2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509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mons.be/vivre-a-mons/cadre-de-vie/prevention/equipes-de-terrain/gardiens-de-la-paix/dscf4079.jpg">
            <a:extLst>
              <a:ext uri="{FF2B5EF4-FFF2-40B4-BE49-F238E27FC236}">
                <a16:creationId xmlns:a16="http://schemas.microsoft.com/office/drawing/2014/main" id="{0AFFEF10-0A41-4C48-A765-59AE44ED90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1" b="1325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CDC9-E4A3-4935-899B-E346ADD1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225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feu rouge belgique&quot;">
            <a:extLst>
              <a:ext uri="{FF2B5EF4-FFF2-40B4-BE49-F238E27FC236}">
                <a16:creationId xmlns:a16="http://schemas.microsoft.com/office/drawing/2014/main" id="{67EAF66E-44C7-4096-ABDB-A8B14E9D29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r="12194"/>
          <a:stretch/>
        </p:blipFill>
        <p:spPr bwMode="auto">
          <a:xfrm>
            <a:off x="-89589" y="-1933016"/>
            <a:ext cx="12388270" cy="107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EDC01-BEB3-4EF4-9116-4516846F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1543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poubelle pleine&quot;">
            <a:extLst>
              <a:ext uri="{FF2B5EF4-FFF2-40B4-BE49-F238E27FC236}">
                <a16:creationId xmlns:a16="http://schemas.microsoft.com/office/drawing/2014/main" id="{7385F754-7A02-40C6-8460-FDDCBEB757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0" r="-1" b="368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D231E1-3437-461A-A3D5-B8E318E2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510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Ã©sultat de recherche d'images pour &quot;donnÃ©es&quot;">
            <a:extLst>
              <a:ext uri="{FF2B5EF4-FFF2-40B4-BE49-F238E27FC236}">
                <a16:creationId xmlns:a16="http://schemas.microsoft.com/office/drawing/2014/main" id="{624937D3-2412-4B93-9236-1ECF3B97A1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BEB25C-E6AA-43B2-B791-40C4A1AB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93BF-75B7-47EB-9B92-DB07C204767B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7642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1217</Words>
  <Application>Microsoft Office PowerPoint</Application>
  <PresentationFormat>Grand écran</PresentationFormat>
  <Paragraphs>227</Paragraphs>
  <Slides>31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Fab-IoT-Lab</vt:lpstr>
      <vt:lpstr>François ROLAND</vt:lpstr>
      <vt:lpstr>Agenda</vt:lpstr>
      <vt:lpstr>Pourquoi l’IoT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Qu’est-ce que Fab-IoT-Lab ?</vt:lpstr>
      <vt:lpstr>Présentation PowerPoint</vt:lpstr>
      <vt:lpstr>Présentation PowerPoint</vt:lpstr>
      <vt:lpstr>Présentation PowerPoint</vt:lpstr>
      <vt:lpstr>Présentation PowerPoint</vt:lpstr>
      <vt:lpstr>Qu’allons-nous créer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Restrictions</vt:lpstr>
      <vt:lpstr>Présentation PowerPoint</vt:lpstr>
      <vt:lpstr>Présentation PowerPoint</vt:lpstr>
      <vt:lpstr>Présentation PowerPoint</vt:lpstr>
      <vt:lpstr>Présentation PowerPoint</vt:lpstr>
      <vt:lpstr>Remerciements</vt:lpstr>
      <vt:lpstr>Et maintenant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Fab-IoT-Lab</dc:title>
  <dc:creator>François Roland</dc:creator>
  <cp:lastModifiedBy>François Roland</cp:lastModifiedBy>
  <cp:revision>2</cp:revision>
  <dcterms:created xsi:type="dcterms:W3CDTF">2018-09-08T22:00:48Z</dcterms:created>
  <dcterms:modified xsi:type="dcterms:W3CDTF">2018-09-08T22:05:47Z</dcterms:modified>
</cp:coreProperties>
</file>